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6" r:id="rId1"/>
    <p:sldMasterId id="214748429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30267275" cy="42794238"/>
  <p:notesSz cx="6735763" cy="9866313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300" b="1" kern="1200">
        <a:solidFill>
          <a:schemeClr val="tx1"/>
        </a:solidFill>
        <a:latin typeface="Arial" charset="0"/>
        <a:ea typeface="+mn-ea"/>
        <a:cs typeface="+mn-cs"/>
      </a:defRPr>
    </a:lvl1pPr>
    <a:lvl2pPr marL="2981325" indent="-1490663" algn="l" rtl="0" eaLnBrk="0" fontAlgn="base" hangingPunct="0">
      <a:spcBef>
        <a:spcPct val="0"/>
      </a:spcBef>
      <a:spcAft>
        <a:spcPct val="0"/>
      </a:spcAft>
      <a:defRPr sz="2300" b="1" kern="1200">
        <a:solidFill>
          <a:schemeClr val="tx1"/>
        </a:solidFill>
        <a:latin typeface="Arial" charset="0"/>
        <a:ea typeface="+mn-ea"/>
        <a:cs typeface="+mn-cs"/>
      </a:defRPr>
    </a:lvl2pPr>
    <a:lvl3pPr marL="5969000" indent="-2986088" algn="l" rtl="0" eaLnBrk="0" fontAlgn="base" hangingPunct="0">
      <a:spcBef>
        <a:spcPct val="0"/>
      </a:spcBef>
      <a:spcAft>
        <a:spcPct val="0"/>
      </a:spcAft>
      <a:defRPr sz="2300" b="1" kern="1200">
        <a:solidFill>
          <a:schemeClr val="tx1"/>
        </a:solidFill>
        <a:latin typeface="Arial" charset="0"/>
        <a:ea typeface="+mn-ea"/>
        <a:cs typeface="+mn-cs"/>
      </a:defRPr>
    </a:lvl3pPr>
    <a:lvl4pPr marL="8955088" indent="-4483100" algn="l" rtl="0" eaLnBrk="0" fontAlgn="base" hangingPunct="0">
      <a:spcBef>
        <a:spcPct val="0"/>
      </a:spcBef>
      <a:spcAft>
        <a:spcPct val="0"/>
      </a:spcAft>
      <a:defRPr sz="2300" b="1" kern="1200">
        <a:solidFill>
          <a:schemeClr val="tx1"/>
        </a:solidFill>
        <a:latin typeface="Arial" charset="0"/>
        <a:ea typeface="+mn-ea"/>
        <a:cs typeface="+mn-cs"/>
      </a:defRPr>
    </a:lvl4pPr>
    <a:lvl5pPr marL="11942763" indent="-5978525" algn="l" rtl="0" eaLnBrk="0" fontAlgn="base" hangingPunct="0">
      <a:spcBef>
        <a:spcPct val="0"/>
      </a:spcBef>
      <a:spcAft>
        <a:spcPct val="0"/>
      </a:spcAft>
      <a:defRPr sz="23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3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3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3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3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415FC4"/>
    <a:srgbClr val="FFA853"/>
    <a:srgbClr val="FF850D"/>
    <a:srgbClr val="FF6600"/>
    <a:srgbClr val="3366FF"/>
    <a:srgbClr val="3333FF"/>
    <a:srgbClr val="008000"/>
    <a:srgbClr val="25381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7221" autoAdjust="0"/>
    <p:restoredTop sz="98911" autoAdjust="0"/>
  </p:normalViewPr>
  <p:slideViewPr>
    <p:cSldViewPr>
      <p:cViewPr>
        <p:scale>
          <a:sx n="33" d="100"/>
          <a:sy n="33" d="100"/>
        </p:scale>
        <p:origin x="-1326" y="-72"/>
      </p:cViewPr>
      <p:guideLst>
        <p:guide orient="horz" pos="12258"/>
        <p:guide orient="horz" pos="4553"/>
        <p:guide pos="9533"/>
        <p:guide pos="5000"/>
        <p:guide pos="1406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notesViewPr>
    <p:cSldViewPr>
      <p:cViewPr>
        <p:scale>
          <a:sx n="200" d="100"/>
          <a:sy n="200" d="100"/>
        </p:scale>
        <p:origin x="15072" y="24366"/>
      </p:cViewPr>
      <p:guideLst>
        <p:guide orient="horz" pos="3108"/>
        <p:guide pos="2122"/>
      </p:guideLst>
    </p:cSldViewPr>
  </p:notes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808" tIns="47405" rIns="94808" bIns="47405" numCol="1" anchor="t" anchorCtr="0" compatLnSpc="1">
            <a:prstTxWarp prst="textNoShape">
              <a:avLst/>
            </a:prstTxWarp>
          </a:bodyPr>
          <a:lstStyle>
            <a:lvl1pPr defTabSz="94713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808" tIns="47405" rIns="94808" bIns="47405" numCol="1" anchor="t" anchorCtr="0" compatLnSpc="1">
            <a:prstTxWarp prst="textNoShape">
              <a:avLst/>
            </a:prstTxWarp>
          </a:bodyPr>
          <a:lstStyle>
            <a:lvl1pPr algn="r" defTabSz="94713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808" tIns="47405" rIns="94808" bIns="47405" numCol="1" anchor="b" anchorCtr="0" compatLnSpc="1">
            <a:prstTxWarp prst="textNoShape">
              <a:avLst/>
            </a:prstTxWarp>
          </a:bodyPr>
          <a:lstStyle>
            <a:lvl1pPr defTabSz="94713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4188"/>
            <a:ext cx="29194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4808" tIns="47405" rIns="94808" bIns="47405" numCol="1" anchor="b" anchorCtr="0" compatLnSpc="1">
            <a:prstTxWarp prst="textNoShape">
              <a:avLst/>
            </a:prstTxWarp>
          </a:bodyPr>
          <a:lstStyle>
            <a:lvl1pPr algn="r" defTabSz="94713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385B209-8AD5-40A8-8BEE-2D548560C7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5056" tIns="12528" rIns="25056" bIns="12528" numCol="1" anchor="t" anchorCtr="0" compatLnSpc="1">
            <a:prstTxWarp prst="textNoShape">
              <a:avLst/>
            </a:prstTxWarp>
          </a:bodyPr>
          <a:lstStyle>
            <a:lvl1pPr defTabSz="250841" eaLnBrk="1" hangingPunct="1">
              <a:defRPr sz="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5056" tIns="12528" rIns="25056" bIns="12528" numCol="1" anchor="t" anchorCtr="0" compatLnSpc="1">
            <a:prstTxWarp prst="textNoShape">
              <a:avLst/>
            </a:prstTxWarp>
          </a:bodyPr>
          <a:lstStyle>
            <a:lvl1pPr algn="r" defTabSz="250841" eaLnBrk="1" hangingPunct="1">
              <a:defRPr sz="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060575" y="741363"/>
            <a:ext cx="2614613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3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5056" tIns="12528" rIns="25056" bIns="125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5056" tIns="12528" rIns="25056" bIns="12528" numCol="1" anchor="b" anchorCtr="0" compatLnSpc="1">
            <a:prstTxWarp prst="textNoShape">
              <a:avLst/>
            </a:prstTxWarp>
          </a:bodyPr>
          <a:lstStyle>
            <a:lvl1pPr defTabSz="250841" eaLnBrk="1" hangingPunct="1">
              <a:defRPr sz="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2600"/>
            <a:ext cx="291941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5056" tIns="12528" rIns="25056" bIns="12528" numCol="1" anchor="b" anchorCtr="0" compatLnSpc="1">
            <a:prstTxWarp prst="textNoShape">
              <a:avLst/>
            </a:prstTxWarp>
          </a:bodyPr>
          <a:lstStyle>
            <a:lvl1pPr algn="r" defTabSz="250841" eaLnBrk="1" hangingPunct="1">
              <a:defRPr sz="300" b="0">
                <a:latin typeface="Times New Roman" pitchFamily="18" charset="0"/>
              </a:defRPr>
            </a:lvl1pPr>
          </a:lstStyle>
          <a:p>
            <a:pPr>
              <a:defRPr/>
            </a:pPr>
            <a:fld id="{11551C98-8E4D-45B4-8A27-C61E18701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7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2981325" algn="l" rtl="0" eaLnBrk="0" fontAlgn="base" hangingPunct="0">
      <a:spcBef>
        <a:spcPct val="30000"/>
      </a:spcBef>
      <a:spcAft>
        <a:spcPct val="0"/>
      </a:spcAft>
      <a:defRPr sz="7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5969000" algn="l" rtl="0" eaLnBrk="0" fontAlgn="base" hangingPunct="0">
      <a:spcBef>
        <a:spcPct val="30000"/>
      </a:spcBef>
      <a:spcAft>
        <a:spcPct val="0"/>
      </a:spcAft>
      <a:defRPr sz="7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8955088" algn="l" rtl="0" eaLnBrk="0" fontAlgn="base" hangingPunct="0">
      <a:spcBef>
        <a:spcPct val="30000"/>
      </a:spcBef>
      <a:spcAft>
        <a:spcPct val="0"/>
      </a:spcAft>
      <a:defRPr sz="7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1942763" algn="l" rtl="0" eaLnBrk="0" fontAlgn="base" hangingPunct="0">
      <a:spcBef>
        <a:spcPct val="30000"/>
      </a:spcBef>
      <a:spcAft>
        <a:spcPct val="0"/>
      </a:spcAft>
      <a:defRPr sz="7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4933925" algn="l" defTabSz="5973569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6pPr>
    <a:lvl7pPr marL="17920711" algn="l" defTabSz="5973569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7pPr>
    <a:lvl8pPr marL="20907494" algn="l" defTabSz="5973569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8pPr>
    <a:lvl9pPr marL="23894284" algn="l" defTabSz="5973569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249238"/>
            <a:fld id="{65E39072-AFE9-4041-B666-6D01C74F6C96}" type="slidenum">
              <a:rPr lang="en-US" altLang="en-US" smtClean="0"/>
              <a:pPr defTabSz="249238"/>
              <a:t>1</a:t>
            </a:fld>
            <a:endParaRPr lang="en-US" altLang="en-US" smtClean="0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30267275" cy="42783125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10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88 w 1722"/>
                <a:gd name="T1" fmla="*/ 49 h 66"/>
                <a:gd name="T2" fmla="*/ 1688 w 1722"/>
                <a:gd name="T3" fmla="*/ 43 h 66"/>
                <a:gd name="T4" fmla="*/ 0 w 1722"/>
                <a:gd name="T5" fmla="*/ 0 h 66"/>
                <a:gd name="T6" fmla="*/ 0 w 1722"/>
                <a:gd name="T7" fmla="*/ 33 h 66"/>
                <a:gd name="T8" fmla="*/ 1688 w 1722"/>
                <a:gd name="T9" fmla="*/ 49 h 66"/>
                <a:gd name="T10" fmla="*/ 1688 w 1722"/>
                <a:gd name="T11" fmla="*/ 49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8 w 975"/>
                <a:gd name="T1" fmla="*/ 48 h 101"/>
                <a:gd name="T2" fmla="*/ 958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8 w 975"/>
                <a:gd name="T9" fmla="*/ 48 h 101"/>
                <a:gd name="T10" fmla="*/ 958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0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07 w 2141"/>
                <a:gd name="T7" fmla="*/ 0 h 198"/>
                <a:gd name="T8" fmla="*/ 210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31 w 2517"/>
                <a:gd name="T1" fmla="*/ 276 h 276"/>
                <a:gd name="T2" fmla="*/ 2466 w 2517"/>
                <a:gd name="T3" fmla="*/ 204 h 276"/>
                <a:gd name="T4" fmla="*/ 2209 w 2517"/>
                <a:gd name="T5" fmla="*/ 0 h 276"/>
                <a:gd name="T6" fmla="*/ 0 w 2517"/>
                <a:gd name="T7" fmla="*/ 276 h 276"/>
                <a:gd name="T8" fmla="*/ 2131 w 2517"/>
                <a:gd name="T9" fmla="*/ 276 h 276"/>
                <a:gd name="T10" fmla="*/ 2131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12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12 w 729"/>
                <a:gd name="T7" fmla="*/ 240 h 240"/>
                <a:gd name="T8" fmla="*/ 712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12 w 729"/>
                <a:gd name="T1" fmla="*/ 318 h 318"/>
                <a:gd name="T2" fmla="*/ 712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12 w 729"/>
                <a:gd name="T9" fmla="*/ 318 h 318"/>
                <a:gd name="T10" fmla="*/ 712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0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95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AU" sz="9100">
                  <a:latin typeface="Times New Roman" pitchFamily="18" charset="0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AU" sz="9100">
                  <a:latin typeface="Times New Roman" pitchFamily="18" charset="0"/>
                </a:endParaRPr>
              </a:p>
            </p:txBody>
          </p:sp>
        </p:grpSp>
      </p:grpSp>
      <p:sp>
        <p:nvSpPr>
          <p:cNvPr id="6455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772802" y="33390900"/>
            <a:ext cx="85910419" cy="38161027"/>
          </a:xfrm>
        </p:spPr>
        <p:txBody>
          <a:bodyPr/>
          <a:lstStyle>
            <a:lvl1pPr>
              <a:defRPr sz="71400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6455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318404" y="81092179"/>
            <a:ext cx="66819215" cy="3657098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53500"/>
            </a:lvl1pPr>
          </a:lstStyle>
          <a:p>
            <a:r>
              <a:rPr lang="en-AU" smtClean="0"/>
              <a:t>Click to edit Master subtitle style</a:t>
            </a:r>
            <a:endParaRPr lang="en-AU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B6138-4A11-46BE-A00C-4EEA8BF04B4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46CD2-2E9D-4267-80E3-46330C49254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05614" y="5797042"/>
            <a:ext cx="21477603" cy="122135148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72803" y="5797042"/>
            <a:ext cx="62841880" cy="122135148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AE8E1-EA5D-4449-9644-44EB9C8063A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61455" y="44455276"/>
            <a:ext cx="81133112" cy="3067344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17904" y="81093597"/>
            <a:ext cx="66820214" cy="36569330"/>
          </a:xfrm>
        </p:spPr>
        <p:txBody>
          <a:bodyPr/>
          <a:lstStyle>
            <a:lvl1pPr marL="0" indent="0" algn="ctr">
              <a:buNone/>
              <a:defRPr/>
            </a:lvl1pPr>
            <a:lvl2pPr marL="1491021" indent="0" algn="ctr">
              <a:buNone/>
              <a:defRPr/>
            </a:lvl2pPr>
            <a:lvl3pPr marL="2982041" indent="0" algn="ctr">
              <a:buNone/>
              <a:defRPr/>
            </a:lvl3pPr>
            <a:lvl4pPr marL="4473062" indent="0" algn="ctr">
              <a:buNone/>
              <a:defRPr/>
            </a:lvl4pPr>
            <a:lvl5pPr marL="5964083" indent="0" algn="ctr">
              <a:buNone/>
              <a:defRPr/>
            </a:lvl5pPr>
            <a:lvl6pPr marL="7455103" indent="0" algn="ctr">
              <a:buNone/>
              <a:defRPr/>
            </a:lvl6pPr>
            <a:lvl7pPr marL="8946124" indent="0" algn="ctr">
              <a:buNone/>
              <a:defRPr/>
            </a:lvl7pPr>
            <a:lvl8pPr marL="10437144" indent="0" algn="ctr">
              <a:buNone/>
              <a:defRPr/>
            </a:lvl8pPr>
            <a:lvl9pPr marL="11928165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Slide </a:t>
            </a:r>
            <a:fld id="{8C8243F5-497D-471A-8EE5-DD1332DE5DB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Slide </a:t>
            </a:r>
            <a:fld id="{AC4493A2-EBEE-488F-ABC7-866173A1DDD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1799" y="91956666"/>
            <a:ext cx="81138115" cy="28423355"/>
          </a:xfrm>
        </p:spPr>
        <p:txBody>
          <a:bodyPr anchor="t"/>
          <a:lstStyle>
            <a:lvl1pPr algn="l">
              <a:defRPr sz="13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1799" y="60651706"/>
            <a:ext cx="81138115" cy="31304960"/>
          </a:xfrm>
        </p:spPr>
        <p:txBody>
          <a:bodyPr anchor="b"/>
          <a:lstStyle>
            <a:lvl1pPr marL="0" indent="0">
              <a:buNone/>
              <a:defRPr sz="6500"/>
            </a:lvl1pPr>
            <a:lvl2pPr marL="1491021" indent="0">
              <a:buNone/>
              <a:defRPr sz="5900"/>
            </a:lvl2pPr>
            <a:lvl3pPr marL="2982041" indent="0">
              <a:buNone/>
              <a:defRPr sz="5200"/>
            </a:lvl3pPr>
            <a:lvl4pPr marL="4473062" indent="0">
              <a:buNone/>
              <a:defRPr sz="4600"/>
            </a:lvl4pPr>
            <a:lvl5pPr marL="5964083" indent="0">
              <a:buNone/>
              <a:defRPr sz="4600"/>
            </a:lvl5pPr>
            <a:lvl6pPr marL="7455103" indent="0">
              <a:buNone/>
              <a:defRPr sz="4600"/>
            </a:lvl6pPr>
            <a:lvl7pPr marL="8946124" indent="0">
              <a:buNone/>
              <a:defRPr sz="4600"/>
            </a:lvl7pPr>
            <a:lvl8pPr marL="10437144" indent="0">
              <a:buNone/>
              <a:defRPr sz="4600"/>
            </a:lvl8pPr>
            <a:lvl9pPr marL="11928165" indent="0">
              <a:buNone/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Slide </a:t>
            </a:r>
            <a:fld id="{10EC5153-97B1-4472-8770-6ED2A8F9E1F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74304" y="33390544"/>
            <a:ext cx="42713492" cy="99773621"/>
          </a:xfrm>
        </p:spPr>
        <p:txBody>
          <a:bodyPr/>
          <a:lstStyle>
            <a:lvl1pPr>
              <a:defRPr sz="9100"/>
            </a:lvl1pPr>
            <a:lvl2pPr>
              <a:defRPr sz="7800"/>
            </a:lvl2pPr>
            <a:lvl3pPr>
              <a:defRPr sz="65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8228" y="33390544"/>
            <a:ext cx="42713489" cy="99773621"/>
          </a:xfrm>
        </p:spPr>
        <p:txBody>
          <a:bodyPr/>
          <a:lstStyle>
            <a:lvl1pPr>
              <a:defRPr sz="9100"/>
            </a:lvl1pPr>
            <a:lvl2pPr>
              <a:defRPr sz="7800"/>
            </a:lvl2pPr>
            <a:lvl3pPr>
              <a:defRPr sz="65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Slide </a:t>
            </a:r>
            <a:fld id="{30AC154A-9EEA-4D62-BEE4-7A76C7223F4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4304" y="5731373"/>
            <a:ext cx="85907414" cy="2384887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74304" y="32031997"/>
            <a:ext cx="42173005" cy="13351972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91021" indent="0">
              <a:buNone/>
              <a:defRPr sz="6500" b="1"/>
            </a:lvl2pPr>
            <a:lvl3pPr marL="2982041" indent="0">
              <a:buNone/>
              <a:defRPr sz="5900" b="1"/>
            </a:lvl3pPr>
            <a:lvl4pPr marL="4473062" indent="0">
              <a:buNone/>
              <a:defRPr sz="5200" b="1"/>
            </a:lvl4pPr>
            <a:lvl5pPr marL="5964083" indent="0">
              <a:buNone/>
              <a:defRPr sz="5200" b="1"/>
            </a:lvl5pPr>
            <a:lvl6pPr marL="7455103" indent="0">
              <a:buNone/>
              <a:defRPr sz="5200" b="1"/>
            </a:lvl6pPr>
            <a:lvl7pPr marL="8946124" indent="0">
              <a:buNone/>
              <a:defRPr sz="5200" b="1"/>
            </a:lvl7pPr>
            <a:lvl8pPr marL="10437144" indent="0">
              <a:buNone/>
              <a:defRPr sz="5200" b="1"/>
            </a:lvl8pPr>
            <a:lvl9pPr marL="11928165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4304" y="45383968"/>
            <a:ext cx="42173005" cy="82446836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9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88697" y="32031997"/>
            <a:ext cx="42193020" cy="13351972"/>
          </a:xfrm>
        </p:spPr>
        <p:txBody>
          <a:bodyPr anchor="b"/>
          <a:lstStyle>
            <a:lvl1pPr marL="0" indent="0">
              <a:buNone/>
              <a:defRPr sz="7800" b="1"/>
            </a:lvl1pPr>
            <a:lvl2pPr marL="1491021" indent="0">
              <a:buNone/>
              <a:defRPr sz="6500" b="1"/>
            </a:lvl2pPr>
            <a:lvl3pPr marL="2982041" indent="0">
              <a:buNone/>
              <a:defRPr sz="5900" b="1"/>
            </a:lvl3pPr>
            <a:lvl4pPr marL="4473062" indent="0">
              <a:buNone/>
              <a:defRPr sz="5200" b="1"/>
            </a:lvl4pPr>
            <a:lvl5pPr marL="5964083" indent="0">
              <a:buNone/>
              <a:defRPr sz="5200" b="1"/>
            </a:lvl5pPr>
            <a:lvl6pPr marL="7455103" indent="0">
              <a:buNone/>
              <a:defRPr sz="5200" b="1"/>
            </a:lvl6pPr>
            <a:lvl7pPr marL="8946124" indent="0">
              <a:buNone/>
              <a:defRPr sz="5200" b="1"/>
            </a:lvl7pPr>
            <a:lvl8pPr marL="10437144" indent="0">
              <a:buNone/>
              <a:defRPr sz="5200" b="1"/>
            </a:lvl8pPr>
            <a:lvl9pPr marL="11928165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88697" y="45383968"/>
            <a:ext cx="42193020" cy="82446836"/>
          </a:xfrm>
        </p:spPr>
        <p:txBody>
          <a:bodyPr/>
          <a:lstStyle>
            <a:lvl1pPr>
              <a:defRPr sz="7800"/>
            </a:lvl1pPr>
            <a:lvl2pPr>
              <a:defRPr sz="6500"/>
            </a:lvl2pPr>
            <a:lvl3pPr>
              <a:defRPr sz="59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Slide </a:t>
            </a:r>
            <a:fld id="{10EB9667-0EFF-4865-A104-032F1C093B2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Slide </a:t>
            </a:r>
            <a:fld id="{90BA074D-59E4-4DC0-89D9-4B63C908841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Slide </a:t>
            </a:r>
            <a:fld id="{0DC6BD9F-B7A8-427D-8952-B4E065D040C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4304" y="5699530"/>
            <a:ext cx="31403300" cy="2424688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18631" y="5699532"/>
            <a:ext cx="53363086" cy="122131274"/>
          </a:xfrm>
        </p:spPr>
        <p:txBody>
          <a:bodyPr/>
          <a:lstStyle>
            <a:lvl1pPr>
              <a:defRPr sz="10400"/>
            </a:lvl1pPr>
            <a:lvl2pPr>
              <a:defRPr sz="9100"/>
            </a:lvl2pPr>
            <a:lvl3pPr>
              <a:defRPr sz="78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4304" y="29946418"/>
            <a:ext cx="31403300" cy="97884388"/>
          </a:xfrm>
        </p:spPr>
        <p:txBody>
          <a:bodyPr/>
          <a:lstStyle>
            <a:lvl1pPr marL="0" indent="0">
              <a:buNone/>
              <a:defRPr sz="4600"/>
            </a:lvl1pPr>
            <a:lvl2pPr marL="1491021" indent="0">
              <a:buNone/>
              <a:defRPr sz="3900"/>
            </a:lvl2pPr>
            <a:lvl3pPr marL="2982041" indent="0">
              <a:buNone/>
              <a:defRPr sz="3300"/>
            </a:lvl3pPr>
            <a:lvl4pPr marL="4473062" indent="0">
              <a:buNone/>
              <a:defRPr sz="2900"/>
            </a:lvl4pPr>
            <a:lvl5pPr marL="5964083" indent="0">
              <a:buNone/>
              <a:defRPr sz="2900"/>
            </a:lvl5pPr>
            <a:lvl6pPr marL="7455103" indent="0">
              <a:buNone/>
              <a:defRPr sz="2900"/>
            </a:lvl6pPr>
            <a:lvl7pPr marL="8946124" indent="0">
              <a:buNone/>
              <a:defRPr sz="2900"/>
            </a:lvl7pPr>
            <a:lvl8pPr marL="10437144" indent="0">
              <a:buNone/>
              <a:defRPr sz="2900"/>
            </a:lvl8pPr>
            <a:lvl9pPr marL="11928165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Slide </a:t>
            </a:r>
            <a:fld id="{D02FE563-A929-4BC1-A22B-865DF8A20E3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96CC4-77D5-4033-9820-9131895C0C1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863" y="100171631"/>
            <a:ext cx="57271610" cy="11828915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711863" y="12784143"/>
            <a:ext cx="57271610" cy="85864431"/>
          </a:xfrm>
        </p:spPr>
        <p:txBody>
          <a:bodyPr lIns="1362017" tIns="681010" rIns="1362017" bIns="681010"/>
          <a:lstStyle>
            <a:lvl1pPr marL="0" indent="0">
              <a:buNone/>
              <a:defRPr sz="10400"/>
            </a:lvl1pPr>
            <a:lvl2pPr marL="1491021" indent="0">
              <a:buNone/>
              <a:defRPr sz="9100"/>
            </a:lvl2pPr>
            <a:lvl3pPr marL="2982041" indent="0">
              <a:buNone/>
              <a:defRPr sz="7800"/>
            </a:lvl3pPr>
            <a:lvl4pPr marL="4473062" indent="0">
              <a:buNone/>
              <a:defRPr sz="6500"/>
            </a:lvl4pPr>
            <a:lvl5pPr marL="5964083" indent="0">
              <a:buNone/>
              <a:defRPr sz="6500"/>
            </a:lvl5pPr>
            <a:lvl6pPr marL="7455103" indent="0">
              <a:buNone/>
              <a:defRPr sz="6500"/>
            </a:lvl6pPr>
            <a:lvl7pPr marL="8946124" indent="0">
              <a:buNone/>
              <a:defRPr sz="6500"/>
            </a:lvl7pPr>
            <a:lvl8pPr marL="10437144" indent="0">
              <a:buNone/>
              <a:defRPr sz="6500"/>
            </a:lvl8pPr>
            <a:lvl9pPr marL="11928165" indent="0">
              <a:buNone/>
              <a:defRPr sz="65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711863" y="112000546"/>
            <a:ext cx="57271610" cy="16790795"/>
          </a:xfrm>
        </p:spPr>
        <p:txBody>
          <a:bodyPr/>
          <a:lstStyle>
            <a:lvl1pPr marL="0" indent="0">
              <a:buNone/>
              <a:defRPr sz="4600"/>
            </a:lvl1pPr>
            <a:lvl2pPr marL="1491021" indent="0">
              <a:buNone/>
              <a:defRPr sz="3900"/>
            </a:lvl2pPr>
            <a:lvl3pPr marL="2982041" indent="0">
              <a:buNone/>
              <a:defRPr sz="3300"/>
            </a:lvl3pPr>
            <a:lvl4pPr marL="4473062" indent="0">
              <a:buNone/>
              <a:defRPr sz="2900"/>
            </a:lvl4pPr>
            <a:lvl5pPr marL="5964083" indent="0">
              <a:buNone/>
              <a:defRPr sz="2900"/>
            </a:lvl5pPr>
            <a:lvl6pPr marL="7455103" indent="0">
              <a:buNone/>
              <a:defRPr sz="2900"/>
            </a:lvl6pPr>
            <a:lvl7pPr marL="8946124" indent="0">
              <a:buNone/>
              <a:defRPr sz="2900"/>
            </a:lvl7pPr>
            <a:lvl8pPr marL="10437144" indent="0">
              <a:buNone/>
              <a:defRPr sz="2900"/>
            </a:lvl8pPr>
            <a:lvl9pPr marL="11928165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Slide </a:t>
            </a:r>
            <a:fld id="{3449645F-F6EB-4742-BB3F-31B2EAA4301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Slide </a:t>
            </a:r>
            <a:fld id="{10E97047-0CCE-4312-A021-D28079522CB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07367" y="11462742"/>
            <a:ext cx="21474350" cy="1217014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74304" y="11462742"/>
            <a:ext cx="63952632" cy="1217014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/>
              <a:t>Slide </a:t>
            </a:r>
            <a:fld id="{264C89F0-7716-4987-829C-361C0E061C9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0368" y="91957484"/>
            <a:ext cx="81137617" cy="28422015"/>
          </a:xfrm>
        </p:spPr>
        <p:txBody>
          <a:bodyPr anchor="t"/>
          <a:lstStyle>
            <a:lvl1pPr algn="l">
              <a:defRPr sz="59700" b="1" cap="all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0368" y="60653525"/>
            <a:ext cx="81137617" cy="31303957"/>
          </a:xfrm>
        </p:spPr>
        <p:txBody>
          <a:bodyPr anchor="b"/>
          <a:lstStyle>
            <a:lvl1pPr marL="0" indent="0">
              <a:buNone/>
              <a:defRPr sz="29700"/>
            </a:lvl1pPr>
            <a:lvl2pPr marL="6810087" indent="0">
              <a:buNone/>
              <a:defRPr sz="26700"/>
            </a:lvl2pPr>
            <a:lvl3pPr marL="13620177" indent="0">
              <a:buNone/>
              <a:defRPr sz="23800"/>
            </a:lvl3pPr>
            <a:lvl4pPr marL="20430264" indent="0">
              <a:buNone/>
              <a:defRPr sz="20900"/>
            </a:lvl4pPr>
            <a:lvl5pPr marL="27240350" indent="0">
              <a:buNone/>
              <a:defRPr sz="20900"/>
            </a:lvl5pPr>
            <a:lvl6pPr marL="34050437" indent="0">
              <a:buNone/>
              <a:defRPr sz="20900"/>
            </a:lvl6pPr>
            <a:lvl7pPr marL="40860527" indent="0">
              <a:buNone/>
              <a:defRPr sz="20900"/>
            </a:lvl7pPr>
            <a:lvl8pPr marL="47670614" indent="0">
              <a:buNone/>
              <a:defRPr sz="20900"/>
            </a:lvl8pPr>
            <a:lvl9pPr marL="51206400" indent="0">
              <a:buNone/>
              <a:defRPr sz="20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94502-3AE7-4714-B161-A2B4A7EF849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72802" y="33390910"/>
            <a:ext cx="42159743" cy="94541292"/>
          </a:xfrm>
        </p:spPr>
        <p:txBody>
          <a:bodyPr/>
          <a:lstStyle>
            <a:lvl1pPr>
              <a:defRPr sz="41700"/>
            </a:lvl1pPr>
            <a:lvl2pPr>
              <a:defRPr sz="35900"/>
            </a:lvl2pPr>
            <a:lvl3pPr>
              <a:defRPr sz="29700"/>
            </a:lvl3pPr>
            <a:lvl4pPr>
              <a:defRPr sz="26700"/>
            </a:lvl4pPr>
            <a:lvl5pPr>
              <a:defRPr sz="26700"/>
            </a:lvl5pPr>
            <a:lvl6pPr>
              <a:defRPr sz="26700"/>
            </a:lvl6pPr>
            <a:lvl7pPr>
              <a:defRPr sz="26700"/>
            </a:lvl7pPr>
            <a:lvl8pPr>
              <a:defRPr sz="26700"/>
            </a:lvl8pPr>
            <a:lvl9pPr>
              <a:defRPr sz="267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23474" y="33390910"/>
            <a:ext cx="42159743" cy="94541292"/>
          </a:xfrm>
        </p:spPr>
        <p:txBody>
          <a:bodyPr/>
          <a:lstStyle>
            <a:lvl1pPr>
              <a:defRPr sz="41700"/>
            </a:lvl1pPr>
            <a:lvl2pPr>
              <a:defRPr sz="35900"/>
            </a:lvl2pPr>
            <a:lvl3pPr>
              <a:defRPr sz="29700"/>
            </a:lvl3pPr>
            <a:lvl4pPr>
              <a:defRPr sz="26700"/>
            </a:lvl4pPr>
            <a:lvl5pPr>
              <a:defRPr sz="26700"/>
            </a:lvl5pPr>
            <a:lvl6pPr>
              <a:defRPr sz="26700"/>
            </a:lvl6pPr>
            <a:lvl7pPr>
              <a:defRPr sz="26700"/>
            </a:lvl7pPr>
            <a:lvl8pPr>
              <a:defRPr sz="26700"/>
            </a:lvl8pPr>
            <a:lvl9pPr>
              <a:defRPr sz="267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BA171-E879-4188-913B-2897DCC090F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2802" y="5730789"/>
            <a:ext cx="85910419" cy="23850641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72801" y="32032751"/>
            <a:ext cx="42176319" cy="13349722"/>
          </a:xfrm>
        </p:spPr>
        <p:txBody>
          <a:bodyPr anchor="b"/>
          <a:lstStyle>
            <a:lvl1pPr marL="0" indent="0">
              <a:buNone/>
              <a:defRPr sz="35900" b="1"/>
            </a:lvl1pPr>
            <a:lvl2pPr marL="6810087" indent="0">
              <a:buNone/>
              <a:defRPr sz="29700" b="1"/>
            </a:lvl2pPr>
            <a:lvl3pPr marL="13620177" indent="0">
              <a:buNone/>
              <a:defRPr sz="26700" b="1"/>
            </a:lvl3pPr>
            <a:lvl4pPr marL="20430264" indent="0">
              <a:buNone/>
              <a:defRPr sz="23800" b="1"/>
            </a:lvl4pPr>
            <a:lvl5pPr marL="27240350" indent="0">
              <a:buNone/>
              <a:defRPr sz="23800" b="1"/>
            </a:lvl5pPr>
            <a:lvl6pPr marL="34050437" indent="0">
              <a:buNone/>
              <a:defRPr sz="23800" b="1"/>
            </a:lvl6pPr>
            <a:lvl7pPr marL="40860527" indent="0">
              <a:buNone/>
              <a:defRPr sz="23800" b="1"/>
            </a:lvl7pPr>
            <a:lvl8pPr marL="47670614" indent="0">
              <a:buNone/>
              <a:defRPr sz="23800" b="1"/>
            </a:lvl8pPr>
            <a:lvl9pPr marL="51206400" indent="0">
              <a:buNone/>
              <a:defRPr sz="238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2801" y="45382471"/>
            <a:ext cx="42176319" cy="82450352"/>
          </a:xfrm>
        </p:spPr>
        <p:txBody>
          <a:bodyPr/>
          <a:lstStyle>
            <a:lvl1pPr>
              <a:defRPr sz="35900"/>
            </a:lvl1pPr>
            <a:lvl2pPr>
              <a:defRPr sz="29700"/>
            </a:lvl2pPr>
            <a:lvl3pPr>
              <a:defRPr sz="26700"/>
            </a:lvl3pPr>
            <a:lvl4pPr>
              <a:defRPr sz="23800"/>
            </a:lvl4pPr>
            <a:lvl5pPr>
              <a:defRPr sz="23800"/>
            </a:lvl5pPr>
            <a:lvl6pPr>
              <a:defRPr sz="23800"/>
            </a:lvl6pPr>
            <a:lvl7pPr>
              <a:defRPr sz="23800"/>
            </a:lvl7pPr>
            <a:lvl8pPr>
              <a:defRPr sz="23800"/>
            </a:lvl8pPr>
            <a:lvl9pPr>
              <a:defRPr sz="23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90336" y="32032751"/>
            <a:ext cx="42192888" cy="13349722"/>
          </a:xfrm>
        </p:spPr>
        <p:txBody>
          <a:bodyPr anchor="b"/>
          <a:lstStyle>
            <a:lvl1pPr marL="0" indent="0">
              <a:buNone/>
              <a:defRPr sz="35900" b="1"/>
            </a:lvl1pPr>
            <a:lvl2pPr marL="6810087" indent="0">
              <a:buNone/>
              <a:defRPr sz="29700" b="1"/>
            </a:lvl2pPr>
            <a:lvl3pPr marL="13620177" indent="0">
              <a:buNone/>
              <a:defRPr sz="26700" b="1"/>
            </a:lvl3pPr>
            <a:lvl4pPr marL="20430264" indent="0">
              <a:buNone/>
              <a:defRPr sz="23800" b="1"/>
            </a:lvl4pPr>
            <a:lvl5pPr marL="27240350" indent="0">
              <a:buNone/>
              <a:defRPr sz="23800" b="1"/>
            </a:lvl5pPr>
            <a:lvl6pPr marL="34050437" indent="0">
              <a:buNone/>
              <a:defRPr sz="23800" b="1"/>
            </a:lvl6pPr>
            <a:lvl7pPr marL="40860527" indent="0">
              <a:buNone/>
              <a:defRPr sz="23800" b="1"/>
            </a:lvl7pPr>
            <a:lvl8pPr marL="47670614" indent="0">
              <a:buNone/>
              <a:defRPr sz="23800" b="1"/>
            </a:lvl8pPr>
            <a:lvl9pPr marL="51206400" indent="0">
              <a:buNone/>
              <a:defRPr sz="238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90336" y="45382471"/>
            <a:ext cx="42192888" cy="82450352"/>
          </a:xfrm>
        </p:spPr>
        <p:txBody>
          <a:bodyPr/>
          <a:lstStyle>
            <a:lvl1pPr>
              <a:defRPr sz="35900"/>
            </a:lvl1pPr>
            <a:lvl2pPr>
              <a:defRPr sz="29700"/>
            </a:lvl2pPr>
            <a:lvl3pPr>
              <a:defRPr sz="26700"/>
            </a:lvl3pPr>
            <a:lvl4pPr>
              <a:defRPr sz="23800"/>
            </a:lvl4pPr>
            <a:lvl5pPr>
              <a:defRPr sz="23800"/>
            </a:lvl5pPr>
            <a:lvl6pPr>
              <a:defRPr sz="23800"/>
            </a:lvl6pPr>
            <a:lvl7pPr>
              <a:defRPr sz="23800"/>
            </a:lvl7pPr>
            <a:lvl8pPr>
              <a:defRPr sz="23800"/>
            </a:lvl8pPr>
            <a:lvl9pPr>
              <a:defRPr sz="23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22B12-E4FF-4E85-A233-50D8AB49DC7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2749C-2D83-4278-919E-676C93A327F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7FDA1-2D8A-4BC5-A4CF-59D2AD364B2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2807" y="5697653"/>
            <a:ext cx="31404372" cy="24248153"/>
          </a:xfrm>
        </p:spPr>
        <p:txBody>
          <a:bodyPr anchor="b"/>
          <a:lstStyle>
            <a:lvl1pPr algn="l">
              <a:defRPr sz="297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20653" y="5697665"/>
            <a:ext cx="53362566" cy="122135168"/>
          </a:xfrm>
        </p:spPr>
        <p:txBody>
          <a:bodyPr/>
          <a:lstStyle>
            <a:lvl1pPr>
              <a:defRPr sz="47600"/>
            </a:lvl1pPr>
            <a:lvl2pPr>
              <a:defRPr sz="41700"/>
            </a:lvl2pPr>
            <a:lvl3pPr>
              <a:defRPr sz="35900"/>
            </a:lvl3pPr>
            <a:lvl4pPr>
              <a:defRPr sz="29700"/>
            </a:lvl4pPr>
            <a:lvl5pPr>
              <a:defRPr sz="29700"/>
            </a:lvl5pPr>
            <a:lvl6pPr>
              <a:defRPr sz="29700"/>
            </a:lvl6pPr>
            <a:lvl7pPr>
              <a:defRPr sz="29700"/>
            </a:lvl7pPr>
            <a:lvl8pPr>
              <a:defRPr sz="29700"/>
            </a:lvl8pPr>
            <a:lvl9pPr>
              <a:defRPr sz="297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2807" y="29945819"/>
            <a:ext cx="31404372" cy="97887016"/>
          </a:xfrm>
        </p:spPr>
        <p:txBody>
          <a:bodyPr/>
          <a:lstStyle>
            <a:lvl1pPr marL="0" indent="0">
              <a:buNone/>
              <a:defRPr sz="20900"/>
            </a:lvl1pPr>
            <a:lvl2pPr marL="6810087" indent="0">
              <a:buNone/>
              <a:defRPr sz="17900"/>
            </a:lvl2pPr>
            <a:lvl3pPr marL="13620177" indent="0">
              <a:buNone/>
              <a:defRPr sz="15000"/>
            </a:lvl3pPr>
            <a:lvl4pPr marL="20430264" indent="0">
              <a:buNone/>
              <a:defRPr sz="13400"/>
            </a:lvl4pPr>
            <a:lvl5pPr marL="27240350" indent="0">
              <a:buNone/>
              <a:defRPr sz="13400"/>
            </a:lvl5pPr>
            <a:lvl6pPr marL="34050437" indent="0">
              <a:buNone/>
              <a:defRPr sz="13400"/>
            </a:lvl6pPr>
            <a:lvl7pPr marL="40860527" indent="0">
              <a:buNone/>
              <a:defRPr sz="13400"/>
            </a:lvl7pPr>
            <a:lvl8pPr marL="47670614" indent="0">
              <a:buNone/>
              <a:defRPr sz="13400"/>
            </a:lvl8pPr>
            <a:lvl9pPr marL="51206400" indent="0">
              <a:buNone/>
              <a:defRPr sz="13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1BCF5-852C-4DDD-8145-0E06C77E2A2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0050" y="100172695"/>
            <a:ext cx="57273611" cy="11825953"/>
          </a:xfrm>
        </p:spPr>
        <p:txBody>
          <a:bodyPr anchor="b"/>
          <a:lstStyle>
            <a:lvl1pPr algn="l">
              <a:defRPr sz="29700" b="1"/>
            </a:lvl1pPr>
          </a:lstStyle>
          <a:p>
            <a:r>
              <a:rPr lang="en-AU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710050" y="12786596"/>
            <a:ext cx="57273611" cy="85862308"/>
          </a:xfrm>
        </p:spPr>
        <p:txBody>
          <a:bodyPr lIns="1362017" tIns="681010" rIns="1362017" bIns="681010"/>
          <a:lstStyle>
            <a:lvl1pPr marL="0" indent="0">
              <a:buNone/>
              <a:defRPr sz="47600"/>
            </a:lvl1pPr>
            <a:lvl2pPr marL="6810087" indent="0">
              <a:buNone/>
              <a:defRPr sz="41700"/>
            </a:lvl2pPr>
            <a:lvl3pPr marL="13620177" indent="0">
              <a:buNone/>
              <a:defRPr sz="35900"/>
            </a:lvl3pPr>
            <a:lvl4pPr marL="20430264" indent="0">
              <a:buNone/>
              <a:defRPr sz="29700"/>
            </a:lvl4pPr>
            <a:lvl5pPr marL="27240350" indent="0">
              <a:buNone/>
              <a:defRPr sz="29700"/>
            </a:lvl5pPr>
            <a:lvl6pPr marL="34050437" indent="0">
              <a:buNone/>
              <a:defRPr sz="29700"/>
            </a:lvl6pPr>
            <a:lvl7pPr marL="40860527" indent="0">
              <a:buNone/>
              <a:defRPr sz="29700"/>
            </a:lvl7pPr>
            <a:lvl8pPr marL="47670614" indent="0">
              <a:buNone/>
              <a:defRPr sz="29700"/>
            </a:lvl8pPr>
            <a:lvl9pPr marL="51206400" indent="0">
              <a:buNone/>
              <a:defRPr sz="29700"/>
            </a:lvl9pPr>
          </a:lstStyle>
          <a:p>
            <a:pPr lvl="0"/>
            <a:r>
              <a:rPr lang="en-AU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710050" y="111998649"/>
            <a:ext cx="57273611" cy="16794816"/>
          </a:xfrm>
        </p:spPr>
        <p:txBody>
          <a:bodyPr/>
          <a:lstStyle>
            <a:lvl1pPr marL="0" indent="0">
              <a:buNone/>
              <a:defRPr sz="20900"/>
            </a:lvl1pPr>
            <a:lvl2pPr marL="6810087" indent="0">
              <a:buNone/>
              <a:defRPr sz="17900"/>
            </a:lvl2pPr>
            <a:lvl3pPr marL="13620177" indent="0">
              <a:buNone/>
              <a:defRPr sz="15000"/>
            </a:lvl3pPr>
            <a:lvl4pPr marL="20430264" indent="0">
              <a:buNone/>
              <a:defRPr sz="13400"/>
            </a:lvl4pPr>
            <a:lvl5pPr marL="27240350" indent="0">
              <a:buNone/>
              <a:defRPr sz="13400"/>
            </a:lvl5pPr>
            <a:lvl6pPr marL="34050437" indent="0">
              <a:buNone/>
              <a:defRPr sz="13400"/>
            </a:lvl6pPr>
            <a:lvl7pPr marL="40860527" indent="0">
              <a:buNone/>
              <a:defRPr sz="13400"/>
            </a:lvl7pPr>
            <a:lvl8pPr marL="47670614" indent="0">
              <a:buNone/>
              <a:defRPr sz="13400"/>
            </a:lvl8pPr>
            <a:lvl9pPr marL="51206400" indent="0">
              <a:buNone/>
              <a:defRPr sz="13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F7271-22DA-499B-BCFF-95966438E7D7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03A1E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30267275" cy="42783125"/>
            <a:chOff x="0" y="0"/>
            <a:chExt cx="5760" cy="4319"/>
          </a:xfrm>
        </p:grpSpPr>
        <p:sp>
          <p:nvSpPr>
            <p:cNvPr id="6349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492" name="Freeform 4"/>
            <p:cNvSpPr>
              <a:spLocks/>
            </p:cNvSpPr>
            <p:nvPr/>
          </p:nvSpPr>
          <p:spPr bwMode="hidden">
            <a:xfrm>
              <a:off x="149" y="0"/>
              <a:ext cx="5610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49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88 w 1722"/>
                <a:gd name="T1" fmla="*/ 49 h 66"/>
                <a:gd name="T2" fmla="*/ 1688 w 1722"/>
                <a:gd name="T3" fmla="*/ 43 h 66"/>
                <a:gd name="T4" fmla="*/ 0 w 1722"/>
                <a:gd name="T5" fmla="*/ 0 h 66"/>
                <a:gd name="T6" fmla="*/ 0 w 1722"/>
                <a:gd name="T7" fmla="*/ 33 h 66"/>
                <a:gd name="T8" fmla="*/ 1688 w 1722"/>
                <a:gd name="T9" fmla="*/ 49 h 66"/>
                <a:gd name="T10" fmla="*/ 1688 w 1722"/>
                <a:gd name="T11" fmla="*/ 49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49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58 w 975"/>
                <a:gd name="T1" fmla="*/ 48 h 101"/>
                <a:gd name="T2" fmla="*/ 958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58 w 975"/>
                <a:gd name="T9" fmla="*/ 48 h 101"/>
                <a:gd name="T10" fmla="*/ 958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0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07 w 2141"/>
                <a:gd name="T7" fmla="*/ 0 h 198"/>
                <a:gd name="T8" fmla="*/ 210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49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31 w 2517"/>
                <a:gd name="T1" fmla="*/ 276 h 276"/>
                <a:gd name="T2" fmla="*/ 2466 w 2517"/>
                <a:gd name="T3" fmla="*/ 204 h 276"/>
                <a:gd name="T4" fmla="*/ 2209 w 2517"/>
                <a:gd name="T5" fmla="*/ 0 h 276"/>
                <a:gd name="T6" fmla="*/ 0 w 2517"/>
                <a:gd name="T7" fmla="*/ 276 h 276"/>
                <a:gd name="T8" fmla="*/ 2131 w 2517"/>
                <a:gd name="T9" fmla="*/ 276 h 276"/>
                <a:gd name="T10" fmla="*/ 2131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0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12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12 w 729"/>
                <a:gd name="T7" fmla="*/ 240 h 240"/>
                <a:gd name="T8" fmla="*/ 712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0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12 w 729"/>
                <a:gd name="T1" fmla="*/ 318 h 318"/>
                <a:gd name="T2" fmla="*/ 712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12 w 729"/>
                <a:gd name="T9" fmla="*/ 318 h 318"/>
                <a:gd name="T10" fmla="*/ 712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0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50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50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0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10" name="Freeform 22"/>
            <p:cNvSpPr>
              <a:spLocks/>
            </p:cNvSpPr>
            <p:nvPr/>
          </p:nvSpPr>
          <p:spPr bwMode="hidden">
            <a:xfrm>
              <a:off x="3112" y="0"/>
              <a:ext cx="2510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51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51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1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51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95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1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1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52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52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52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52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52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52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sp>
          <p:nvSpPr>
            <p:cNvPr id="6352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AU" sz="9100">
                <a:latin typeface="Times New Roman" pitchFamily="18" charset="0"/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6352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AU" sz="9100">
                  <a:latin typeface="Times New Roman" pitchFamily="18" charset="0"/>
                </a:endParaRPr>
              </a:p>
            </p:txBody>
          </p:sp>
          <p:sp>
            <p:nvSpPr>
              <p:cNvPr id="6352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AU" sz="9100">
                  <a:latin typeface="Times New Roman" pitchFamily="18" charset="0"/>
                </a:endParaRPr>
              </a:p>
            </p:txBody>
          </p:sp>
        </p:grpSp>
      </p:grpSp>
      <p:sp>
        <p:nvSpPr>
          <p:cNvPr id="6353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1511300" y="1735138"/>
            <a:ext cx="27244675" cy="713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460" tIns="208730" rIns="417460" bIns="20873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6353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1300" y="9986963"/>
            <a:ext cx="27244675" cy="2827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460" tIns="208730" rIns="417460" bIns="2087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6353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1300" y="38962013"/>
            <a:ext cx="7065963" cy="28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460" tIns="208730" rIns="417460" bIns="208730" numCol="1" anchor="b" anchorCtr="0" compatLnSpc="1">
            <a:prstTxWarp prst="textNoShape">
              <a:avLst/>
            </a:prstTxWarp>
          </a:bodyPr>
          <a:lstStyle>
            <a:lvl1pPr defTabSz="916358" eaLnBrk="1" hangingPunct="1">
              <a:defRPr sz="55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53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39388" y="38989000"/>
            <a:ext cx="9588500" cy="285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460" tIns="208730" rIns="417460" bIns="208730" numCol="1" anchor="b" anchorCtr="0" compatLnSpc="1">
            <a:prstTxWarp prst="textNoShape">
              <a:avLst/>
            </a:prstTxWarp>
          </a:bodyPr>
          <a:lstStyle>
            <a:lvl1pPr algn="ctr" defTabSz="916358" eaLnBrk="1" hangingPunct="1">
              <a:defRPr sz="55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53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0013" y="38962013"/>
            <a:ext cx="7065962" cy="28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460" tIns="208730" rIns="417460" bIns="208730" numCol="1" anchor="b" anchorCtr="0" compatLnSpc="1">
            <a:prstTxWarp prst="textNoShape">
              <a:avLst/>
            </a:prstTxWarp>
          </a:bodyPr>
          <a:lstStyle>
            <a:lvl1pPr algn="r" defTabSz="916358" eaLnBrk="1" hangingPunct="1">
              <a:defRPr sz="55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fld id="{8702D6B7-3DB2-4B03-93B1-C38C27CC827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726" r:id="rId1"/>
    <p:sldLayoutId id="2147484705" r:id="rId2"/>
    <p:sldLayoutId id="2147484706" r:id="rId3"/>
    <p:sldLayoutId id="2147484707" r:id="rId4"/>
    <p:sldLayoutId id="2147484708" r:id="rId5"/>
    <p:sldLayoutId id="2147484709" r:id="rId6"/>
    <p:sldLayoutId id="2147484710" r:id="rId7"/>
    <p:sldLayoutId id="2147484711" r:id="rId8"/>
    <p:sldLayoutId id="2147484712" r:id="rId9"/>
    <p:sldLayoutId id="2147484713" r:id="rId10"/>
    <p:sldLayoutId id="2147484714" r:id="rId11"/>
  </p:sldLayoutIdLst>
  <p:txStyles>
    <p:titleStyle>
      <a:lvl1pPr algn="ctr" defTabSz="915988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915988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915988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915988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915988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6810087" algn="ctr" rtl="0" eaLnBrk="1" fontAlgn="base" hangingPunct="1">
        <a:spcBef>
          <a:spcPct val="0"/>
        </a:spcBef>
        <a:spcAft>
          <a:spcPct val="0"/>
        </a:spcAft>
        <a:defRPr sz="65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13620177" algn="ctr" rtl="0" eaLnBrk="1" fontAlgn="base" hangingPunct="1">
        <a:spcBef>
          <a:spcPct val="0"/>
        </a:spcBef>
        <a:spcAft>
          <a:spcPct val="0"/>
        </a:spcAft>
        <a:defRPr sz="65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20430264" algn="ctr" rtl="0" eaLnBrk="1" fontAlgn="base" hangingPunct="1">
        <a:spcBef>
          <a:spcPct val="0"/>
        </a:spcBef>
        <a:spcAft>
          <a:spcPct val="0"/>
        </a:spcAft>
        <a:defRPr sz="65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27240350" algn="ctr" rtl="0" eaLnBrk="1" fontAlgn="base" hangingPunct="1">
        <a:spcBef>
          <a:spcPct val="0"/>
        </a:spcBef>
        <a:spcAft>
          <a:spcPct val="0"/>
        </a:spcAft>
        <a:defRPr sz="65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1562100" indent="-1562100" algn="l" defTabSz="915988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14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3390900" indent="-1303338" algn="l" defTabSz="915988" rtl="0" eaLnBrk="0" fontAlgn="base" hangingPunct="0">
        <a:spcBef>
          <a:spcPct val="20000"/>
        </a:spcBef>
        <a:spcAft>
          <a:spcPct val="0"/>
        </a:spcAft>
        <a:buChar char="–"/>
        <a:defRPr sz="12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5218113" indent="-1044575" algn="l" defTabSz="915988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11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7304088" indent="-1044575" algn="l" defTabSz="915988" rtl="0" eaLnBrk="0" fontAlgn="base" hangingPunct="0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9390063" indent="-1039813" algn="l" defTabSz="915988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9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37455482" indent="-340504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9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44265569" indent="-340504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9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51075659" indent="-340504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9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51206400" indent="-3405045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97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13620177" rtl="0" eaLnBrk="1" latinLnBrk="0" hangingPunct="1">
        <a:defRPr sz="26700" kern="1200">
          <a:solidFill>
            <a:schemeClr val="tx1"/>
          </a:solidFill>
          <a:latin typeface="+mn-lt"/>
          <a:ea typeface="+mn-ea"/>
          <a:cs typeface="+mn-cs"/>
        </a:defRPr>
      </a:lvl1pPr>
      <a:lvl2pPr marL="6810087" algn="l" defTabSz="13620177" rtl="0" eaLnBrk="1" latinLnBrk="0" hangingPunct="1">
        <a:defRPr sz="26700" kern="1200">
          <a:solidFill>
            <a:schemeClr val="tx1"/>
          </a:solidFill>
          <a:latin typeface="+mn-lt"/>
          <a:ea typeface="+mn-ea"/>
          <a:cs typeface="+mn-cs"/>
        </a:defRPr>
      </a:lvl2pPr>
      <a:lvl3pPr marL="13620177" algn="l" defTabSz="13620177" rtl="0" eaLnBrk="1" latinLnBrk="0" hangingPunct="1">
        <a:defRPr sz="26700" kern="1200">
          <a:solidFill>
            <a:schemeClr val="tx1"/>
          </a:solidFill>
          <a:latin typeface="+mn-lt"/>
          <a:ea typeface="+mn-ea"/>
          <a:cs typeface="+mn-cs"/>
        </a:defRPr>
      </a:lvl3pPr>
      <a:lvl4pPr marL="20430264" algn="l" defTabSz="13620177" rtl="0" eaLnBrk="1" latinLnBrk="0" hangingPunct="1">
        <a:defRPr sz="26700" kern="1200">
          <a:solidFill>
            <a:schemeClr val="tx1"/>
          </a:solidFill>
          <a:latin typeface="+mn-lt"/>
          <a:ea typeface="+mn-ea"/>
          <a:cs typeface="+mn-cs"/>
        </a:defRPr>
      </a:lvl4pPr>
      <a:lvl5pPr marL="27240350" algn="l" defTabSz="13620177" rtl="0" eaLnBrk="1" latinLnBrk="0" hangingPunct="1">
        <a:defRPr sz="26700" kern="1200">
          <a:solidFill>
            <a:schemeClr val="tx1"/>
          </a:solidFill>
          <a:latin typeface="+mn-lt"/>
          <a:ea typeface="+mn-ea"/>
          <a:cs typeface="+mn-cs"/>
        </a:defRPr>
      </a:lvl5pPr>
      <a:lvl6pPr marL="34050437" algn="l" defTabSz="13620177" rtl="0" eaLnBrk="1" latinLnBrk="0" hangingPunct="1">
        <a:defRPr sz="26700" kern="1200">
          <a:solidFill>
            <a:schemeClr val="tx1"/>
          </a:solidFill>
          <a:latin typeface="+mn-lt"/>
          <a:ea typeface="+mn-ea"/>
          <a:cs typeface="+mn-cs"/>
        </a:defRPr>
      </a:lvl6pPr>
      <a:lvl7pPr marL="40860527" algn="l" defTabSz="13620177" rtl="0" eaLnBrk="1" latinLnBrk="0" hangingPunct="1">
        <a:defRPr sz="26700" kern="1200">
          <a:solidFill>
            <a:schemeClr val="tx1"/>
          </a:solidFill>
          <a:latin typeface="+mn-lt"/>
          <a:ea typeface="+mn-ea"/>
          <a:cs typeface="+mn-cs"/>
        </a:defRPr>
      </a:lvl7pPr>
      <a:lvl8pPr marL="47670614" algn="l" defTabSz="13620177" rtl="0" eaLnBrk="1" latinLnBrk="0" hangingPunct="1">
        <a:defRPr sz="267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0" algn="l" defTabSz="13620177" rtl="0" eaLnBrk="1" latinLnBrk="0" hangingPunct="1">
        <a:defRPr sz="26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1300" y="3429000"/>
            <a:ext cx="27244675" cy="628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460" tIns="208730" rIns="417460" bIns="20873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1300" y="9986963"/>
            <a:ext cx="27244675" cy="298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460" tIns="208730" rIns="417460" bIns="2087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text styles</a:t>
            </a:r>
          </a:p>
          <a:p>
            <a:pPr lvl="1"/>
            <a:r>
              <a:rPr lang="en-AU" altLang="en-US" smtClean="0"/>
              <a:t>Second level</a:t>
            </a:r>
          </a:p>
          <a:p>
            <a:pPr lvl="2"/>
            <a:r>
              <a:rPr lang="en-AU" altLang="en-US" smtClean="0"/>
              <a:t>Third level</a:t>
            </a:r>
          </a:p>
          <a:p>
            <a:pPr lvl="3"/>
            <a:r>
              <a:rPr lang="en-AU" altLang="en-US" smtClean="0"/>
              <a:t>Fourth level</a:t>
            </a:r>
          </a:p>
          <a:p>
            <a:pPr lvl="4"/>
            <a:r>
              <a:rPr lang="en-AU" altLang="en-US" smtClean="0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50988" y="39822438"/>
            <a:ext cx="9529762" cy="207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460" tIns="208730" rIns="417460" bIns="208730" numCol="1" anchor="b" anchorCtr="0" compatLnSpc="1">
            <a:prstTxWarp prst="textNoShape">
              <a:avLst/>
            </a:prstTxWarp>
          </a:bodyPr>
          <a:lstStyle>
            <a:lvl1pPr defTabSz="4172787" eaLnBrk="1" hangingPunct="1">
              <a:defRPr sz="36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080750" y="39822438"/>
            <a:ext cx="4287838" cy="207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460" tIns="208730" rIns="417460" bIns="208730" numCol="1" anchor="b" anchorCtr="0" compatLnSpc="1">
            <a:prstTxWarp prst="textNoShape">
              <a:avLst/>
            </a:prstTxWarp>
          </a:bodyPr>
          <a:lstStyle>
            <a:lvl1pPr algn="r" defTabSz="4172787" eaLnBrk="1" hangingPunct="1">
              <a:defRPr sz="3600" b="0">
                <a:latin typeface="Arial" charset="0"/>
              </a:defRPr>
            </a:lvl1pPr>
          </a:lstStyle>
          <a:p>
            <a:pPr>
              <a:defRPr/>
            </a:pPr>
            <a:r>
              <a:rPr lang="en-AU" altLang="en-US"/>
              <a:t>Slide </a:t>
            </a:r>
            <a:fld id="{7423CE7D-1A1B-4104-9588-154056C4424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15" r:id="rId1"/>
    <p:sldLayoutId id="2147484716" r:id="rId2"/>
    <p:sldLayoutId id="2147484717" r:id="rId3"/>
    <p:sldLayoutId id="2147484718" r:id="rId4"/>
    <p:sldLayoutId id="2147484719" r:id="rId5"/>
    <p:sldLayoutId id="2147484720" r:id="rId6"/>
    <p:sldLayoutId id="2147484721" r:id="rId7"/>
    <p:sldLayoutId id="2147484722" r:id="rId8"/>
    <p:sldLayoutId id="2147484723" r:id="rId9"/>
    <p:sldLayoutId id="2147484724" r:id="rId10"/>
    <p:sldLayoutId id="214748472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56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56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56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56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56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defTabSz="4171950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71950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2pPr>
      <a:lvl3pPr algn="ctr" defTabSz="4171950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3pPr>
      <a:lvl4pPr algn="ctr" defTabSz="4171950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4pPr>
      <a:lvl5pPr algn="ctr" defTabSz="4171950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5pPr>
      <a:lvl6pPr marL="1491021" algn="ctr" defTabSz="13621096" rtl="0" fontAlgn="base">
        <a:spcBef>
          <a:spcPct val="0"/>
        </a:spcBef>
        <a:spcAft>
          <a:spcPct val="0"/>
        </a:spcAft>
        <a:defRPr sz="65600">
          <a:solidFill>
            <a:schemeClr val="tx2"/>
          </a:solidFill>
          <a:latin typeface="Arial" charset="0"/>
        </a:defRPr>
      </a:lvl6pPr>
      <a:lvl7pPr marL="2982041" algn="ctr" defTabSz="13621096" rtl="0" fontAlgn="base">
        <a:spcBef>
          <a:spcPct val="0"/>
        </a:spcBef>
        <a:spcAft>
          <a:spcPct val="0"/>
        </a:spcAft>
        <a:defRPr sz="65600">
          <a:solidFill>
            <a:schemeClr val="tx2"/>
          </a:solidFill>
          <a:latin typeface="Arial" charset="0"/>
        </a:defRPr>
      </a:lvl7pPr>
      <a:lvl8pPr marL="4473062" algn="ctr" defTabSz="13621096" rtl="0" fontAlgn="base">
        <a:spcBef>
          <a:spcPct val="0"/>
        </a:spcBef>
        <a:spcAft>
          <a:spcPct val="0"/>
        </a:spcAft>
        <a:defRPr sz="65600">
          <a:solidFill>
            <a:schemeClr val="tx2"/>
          </a:solidFill>
          <a:latin typeface="Arial" charset="0"/>
        </a:defRPr>
      </a:lvl8pPr>
      <a:lvl9pPr marL="5964083" algn="ctr" defTabSz="13621096" rtl="0" fontAlgn="base">
        <a:spcBef>
          <a:spcPct val="0"/>
        </a:spcBef>
        <a:spcAft>
          <a:spcPct val="0"/>
        </a:spcAft>
        <a:defRPr sz="65600">
          <a:solidFill>
            <a:schemeClr val="tx2"/>
          </a:solidFill>
          <a:latin typeface="Arial" charset="0"/>
        </a:defRPr>
      </a:lvl9pPr>
    </p:titleStyle>
    <p:bodyStyle>
      <a:lvl1pPr marL="1568450" indent="-1568450" algn="l" defTabSz="4171950" rtl="0" eaLnBrk="0" fontAlgn="base" hangingPunct="0">
        <a:spcBef>
          <a:spcPct val="20000"/>
        </a:spcBef>
        <a:spcAft>
          <a:spcPct val="0"/>
        </a:spcAft>
        <a:buChar char="•"/>
        <a:defRPr sz="14700">
          <a:solidFill>
            <a:schemeClr val="tx1"/>
          </a:solidFill>
          <a:latin typeface="+mn-lt"/>
          <a:ea typeface="+mn-ea"/>
          <a:cs typeface="+mn-cs"/>
        </a:defRPr>
      </a:lvl1pPr>
      <a:lvl2pPr marL="3390900" indent="-1303338" algn="l" defTabSz="4171950" rtl="0" eaLnBrk="0" fontAlgn="base" hangingPunct="0">
        <a:spcBef>
          <a:spcPct val="20000"/>
        </a:spcBef>
        <a:spcAft>
          <a:spcPct val="0"/>
        </a:spcAft>
        <a:buChar char="–"/>
        <a:defRPr sz="12700">
          <a:solidFill>
            <a:schemeClr val="tx1"/>
          </a:solidFill>
          <a:latin typeface="+mn-lt"/>
        </a:defRPr>
      </a:lvl2pPr>
      <a:lvl3pPr marL="5218113" indent="-1044575" algn="l" defTabSz="4171950" rtl="0" eaLnBrk="0" fontAlgn="base" hangingPunct="0">
        <a:spcBef>
          <a:spcPct val="20000"/>
        </a:spcBef>
        <a:spcAft>
          <a:spcPct val="0"/>
        </a:spcAft>
        <a:buChar char="•"/>
        <a:defRPr sz="11100">
          <a:solidFill>
            <a:schemeClr val="tx1"/>
          </a:solidFill>
          <a:latin typeface="+mn-lt"/>
        </a:defRPr>
      </a:lvl3pPr>
      <a:lvl4pPr marL="7304088" indent="-1044575" algn="l" defTabSz="4171950" rtl="0" eaLnBrk="0" fontAlgn="base" hangingPunct="0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latin typeface="+mn-lt"/>
        </a:defRPr>
      </a:lvl4pPr>
      <a:lvl5pPr marL="9390063" indent="-1039813" algn="l" defTabSz="4171950" rtl="0" eaLnBrk="0" fontAlgn="base" hangingPunct="0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</a:defRPr>
      </a:lvl5pPr>
      <a:lvl6pPr marL="32134603" indent="-3401392" algn="l" defTabSz="13621096" rtl="0" fontAlgn="base">
        <a:spcBef>
          <a:spcPct val="20000"/>
        </a:spcBef>
        <a:spcAft>
          <a:spcPct val="0"/>
        </a:spcAft>
        <a:buChar char="»"/>
        <a:defRPr sz="29700">
          <a:solidFill>
            <a:schemeClr val="tx1"/>
          </a:solidFill>
          <a:latin typeface="+mn-lt"/>
        </a:defRPr>
      </a:lvl6pPr>
      <a:lvl7pPr marL="33625623" indent="-3401392" algn="l" defTabSz="13621096" rtl="0" fontAlgn="base">
        <a:spcBef>
          <a:spcPct val="20000"/>
        </a:spcBef>
        <a:spcAft>
          <a:spcPct val="0"/>
        </a:spcAft>
        <a:buChar char="»"/>
        <a:defRPr sz="29700">
          <a:solidFill>
            <a:schemeClr val="tx1"/>
          </a:solidFill>
          <a:latin typeface="+mn-lt"/>
        </a:defRPr>
      </a:lvl7pPr>
      <a:lvl8pPr marL="35116644" indent="-3401392" algn="l" defTabSz="13621096" rtl="0" fontAlgn="base">
        <a:spcBef>
          <a:spcPct val="20000"/>
        </a:spcBef>
        <a:spcAft>
          <a:spcPct val="0"/>
        </a:spcAft>
        <a:buChar char="»"/>
        <a:defRPr sz="29700">
          <a:solidFill>
            <a:schemeClr val="tx1"/>
          </a:solidFill>
          <a:latin typeface="+mn-lt"/>
        </a:defRPr>
      </a:lvl8pPr>
      <a:lvl9pPr marL="36607665" indent="-3401392" algn="l" defTabSz="13621096" rtl="0" fontAlgn="base">
        <a:spcBef>
          <a:spcPct val="20000"/>
        </a:spcBef>
        <a:spcAft>
          <a:spcPct val="0"/>
        </a:spcAft>
        <a:buChar char="»"/>
        <a:defRPr sz="29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98204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491021" algn="l" defTabSz="298204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2pPr>
      <a:lvl3pPr marL="2982041" algn="l" defTabSz="298204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3pPr>
      <a:lvl4pPr marL="4473062" algn="l" defTabSz="298204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4pPr>
      <a:lvl5pPr marL="5964083" algn="l" defTabSz="298204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5pPr>
      <a:lvl6pPr marL="7455103" algn="l" defTabSz="298204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6pPr>
      <a:lvl7pPr marL="8946124" algn="l" defTabSz="298204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7pPr>
      <a:lvl8pPr marL="10437144" algn="l" defTabSz="298204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8pPr>
      <a:lvl9pPr marL="11928165" algn="l" defTabSz="2982041" rtl="0" eaLnBrk="1" latinLnBrk="0" hangingPunct="1">
        <a:defRPr sz="5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Triangle 14"/>
          <p:cNvSpPr/>
          <p:nvPr/>
        </p:nvSpPr>
        <p:spPr>
          <a:xfrm flipH="1">
            <a:off x="0" y="39849425"/>
            <a:ext cx="30267275" cy="3081338"/>
          </a:xfrm>
          <a:prstGeom prst="rtTriangle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25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8204" tIns="149102" rIns="298204" bIns="149102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99" name="Rectangle 130"/>
          <p:cNvSpPr>
            <a:spLocks noGrp="1" noChangeArrowheads="1"/>
          </p:cNvSpPr>
          <p:nvPr>
            <p:ph type="title" idx="4294967295"/>
          </p:nvPr>
        </p:nvSpPr>
        <p:spPr>
          <a:xfrm>
            <a:off x="830263" y="2743200"/>
            <a:ext cx="27143075" cy="2541588"/>
          </a:xfrm>
        </p:spPr>
        <p:txBody>
          <a:bodyPr/>
          <a:lstStyle/>
          <a:p>
            <a:pPr algn="l" eaLnBrk="1" hangingPunct="1"/>
            <a:r>
              <a:rPr lang="en-US" altLang="en-US" sz="8000" b="1" smtClean="0">
                <a:solidFill>
                  <a:srgbClr val="415FC4"/>
                </a:solidFill>
                <a:cs typeface="Arial" charset="0"/>
              </a:rPr>
              <a:t>Title of the Paper</a:t>
            </a:r>
          </a:p>
        </p:txBody>
      </p:sp>
      <p:sp>
        <p:nvSpPr>
          <p:cNvPr id="4100" name="Text Box 138"/>
          <p:cNvSpPr txBox="1">
            <a:spLocks noChangeArrowheads="1"/>
          </p:cNvSpPr>
          <p:nvPr/>
        </p:nvSpPr>
        <p:spPr bwMode="auto">
          <a:xfrm>
            <a:off x="1106488" y="4219575"/>
            <a:ext cx="25677812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3090" tIns="91545" rIns="183090" bIns="91545">
            <a:spAutoFit/>
          </a:bodyPr>
          <a:lstStyle/>
          <a:p>
            <a:pPr defTabSz="333375"/>
            <a:endParaRPr lang="en-US" altLang="en-US" sz="5200"/>
          </a:p>
          <a:p>
            <a:pPr defTabSz="333375"/>
            <a:r>
              <a:rPr lang="en-US" altLang="en-US" sz="5200"/>
              <a:t>First Author </a:t>
            </a:r>
            <a:r>
              <a:rPr lang="en-US" altLang="en-US" sz="5200" baseline="30000"/>
              <a:t>#1</a:t>
            </a:r>
            <a:r>
              <a:rPr lang="en-US" altLang="en-US" sz="5200"/>
              <a:t>, Second Author </a:t>
            </a:r>
            <a:r>
              <a:rPr lang="en-US" altLang="en-US" sz="5200" baseline="30000"/>
              <a:t>*2</a:t>
            </a:r>
            <a:r>
              <a:rPr lang="en-US" altLang="en-US" sz="5200"/>
              <a:t>, Third Author </a:t>
            </a:r>
            <a:r>
              <a:rPr lang="en-US" altLang="en-US" sz="5200" baseline="30000"/>
              <a:t>#3</a:t>
            </a:r>
            <a:endParaRPr lang="en-US" altLang="en-US" sz="5200"/>
          </a:p>
        </p:txBody>
      </p:sp>
      <p:sp>
        <p:nvSpPr>
          <p:cNvPr id="4101" name="TextBox 16"/>
          <p:cNvSpPr txBox="1">
            <a:spLocks noChangeArrowheads="1"/>
          </p:cNvSpPr>
          <p:nvPr/>
        </p:nvSpPr>
        <p:spPr bwMode="auto">
          <a:xfrm>
            <a:off x="1190625" y="7542213"/>
            <a:ext cx="13312775" cy="687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8" tIns="45699" rIns="91398" bIns="45699"/>
          <a:lstStyle/>
          <a:p>
            <a:pPr algn="just" defTabSz="280988" eaLnBrk="1" hangingPunct="1">
              <a:lnSpc>
                <a:spcPct val="150000"/>
              </a:lnSpc>
            </a:pPr>
            <a:r>
              <a:rPr lang="en-AU" altLang="en-US" sz="7200">
                <a:solidFill>
                  <a:srgbClr val="415FC4"/>
                </a:solidFill>
                <a:cs typeface="Arial" charset="0"/>
              </a:rPr>
              <a:t>Abstract</a:t>
            </a:r>
          </a:p>
          <a:p>
            <a:pPr algn="just" defTabSz="280988">
              <a:spcBef>
                <a:spcPct val="20000"/>
              </a:spcBef>
            </a:pPr>
            <a:r>
              <a:rPr lang="en-US" altLang="en-US" sz="3600"/>
              <a:t>Abstract Text</a:t>
            </a:r>
          </a:p>
          <a:p>
            <a:pPr algn="just" defTabSz="280988" eaLnBrk="1" hangingPunct="1">
              <a:lnSpc>
                <a:spcPct val="150000"/>
              </a:lnSpc>
            </a:pPr>
            <a:endParaRPr lang="en-AU" altLang="en-US" sz="2900">
              <a:solidFill>
                <a:srgbClr val="EF3829"/>
              </a:solidFill>
              <a:cs typeface="Arial" charset="0"/>
            </a:endParaRPr>
          </a:p>
        </p:txBody>
      </p:sp>
      <p:sp>
        <p:nvSpPr>
          <p:cNvPr id="4103" name="TextBox 25"/>
          <p:cNvSpPr txBox="1">
            <a:spLocks noChangeArrowheads="1"/>
          </p:cNvSpPr>
          <p:nvPr/>
        </p:nvSpPr>
        <p:spPr bwMode="auto">
          <a:xfrm>
            <a:off x="20173950" y="41419463"/>
            <a:ext cx="9493250" cy="806450"/>
          </a:xfrm>
          <a:prstGeom prst="rect">
            <a:avLst/>
          </a:prstGeom>
          <a:noFill/>
          <a:ln>
            <a:noFill/>
          </a:ln>
          <a:extLst/>
        </p:spPr>
        <p:txBody>
          <a:bodyPr lIns="91398" tIns="45699" rIns="91398" bIns="45699"/>
          <a:lstStyle>
            <a:lvl1pPr defTabSz="280988"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227013" indent="-87313" defTabSz="280988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350838" indent="-69850" defTabSz="280988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490538" indent="-69850" defTabSz="280988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630238" indent="-69850" defTabSz="280988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1087438" indent="-69850" defTabSz="2809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1544638" indent="-69850" defTabSz="2809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2001838" indent="-69850" defTabSz="2809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2459038" indent="-69850" defTabSz="2809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5900" dirty="0" smtClean="0">
                <a:solidFill>
                  <a:schemeClr val="bg1"/>
                </a:solidFill>
                <a:latin typeface="+mj-lt"/>
                <a:cs typeface="Arial" charset="0"/>
              </a:rPr>
              <a:t>www.iitr.ac.in/vdat2017</a:t>
            </a:r>
            <a:endParaRPr lang="en-GB" sz="5900" dirty="0">
              <a:solidFill>
                <a:schemeClr val="bg1"/>
              </a:solidFill>
              <a:latin typeface="+mj-lt"/>
              <a:cs typeface="Arial" charset="0"/>
            </a:endParaRPr>
          </a:p>
        </p:txBody>
      </p:sp>
      <p:sp>
        <p:nvSpPr>
          <p:cNvPr id="2" name="TextBox 16"/>
          <p:cNvSpPr txBox="1">
            <a:spLocks noChangeArrowheads="1"/>
          </p:cNvSpPr>
          <p:nvPr/>
        </p:nvSpPr>
        <p:spPr bwMode="auto">
          <a:xfrm>
            <a:off x="1185863" y="14566900"/>
            <a:ext cx="13408025" cy="1048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8" tIns="45699" rIns="91398" bIns="45699"/>
          <a:lstStyle/>
          <a:p>
            <a:pPr algn="just" defTabSz="280988" eaLnBrk="1" hangingPunct="1">
              <a:lnSpc>
                <a:spcPct val="150000"/>
              </a:lnSpc>
            </a:pPr>
            <a:r>
              <a:rPr lang="en-AU" altLang="en-US" sz="7200">
                <a:solidFill>
                  <a:srgbClr val="415FC4"/>
                </a:solidFill>
                <a:cs typeface="Arial" charset="0"/>
              </a:rPr>
              <a:t>Introduction</a:t>
            </a:r>
          </a:p>
          <a:p>
            <a:pPr algn="just" defTabSz="280988" eaLnBrk="1" hangingPunct="1">
              <a:lnSpc>
                <a:spcPct val="112000"/>
              </a:lnSpc>
              <a:buClr>
                <a:srgbClr val="887E6E"/>
              </a:buClr>
            </a:pPr>
            <a:r>
              <a:rPr lang="en-US" altLang="en-US" sz="3600" b="0">
                <a:solidFill>
                  <a:srgbClr val="000000"/>
                </a:solidFill>
                <a:cs typeface="Arial" charset="0"/>
              </a:rPr>
              <a:t>Introduction Text </a:t>
            </a:r>
            <a:endParaRPr lang="en-AU" altLang="en-US" sz="3600" b="0">
              <a:solidFill>
                <a:srgbClr val="000000"/>
              </a:solidFill>
            </a:endParaRPr>
          </a:p>
          <a:p>
            <a:pPr algn="just" defTabSz="280988" eaLnBrk="1" hangingPunct="1">
              <a:lnSpc>
                <a:spcPct val="112000"/>
              </a:lnSpc>
              <a:buClr>
                <a:srgbClr val="887E6E"/>
              </a:buClr>
            </a:pPr>
            <a:endParaRPr lang="en-US" altLang="en-US" sz="3600" b="0">
              <a:solidFill>
                <a:srgbClr val="000000"/>
              </a:solidFill>
            </a:endParaRPr>
          </a:p>
        </p:txBody>
      </p:sp>
      <p:sp>
        <p:nvSpPr>
          <p:cNvPr id="4104" name="TextBox 14"/>
          <p:cNvSpPr txBox="1">
            <a:spLocks noChangeArrowheads="1"/>
          </p:cNvSpPr>
          <p:nvPr/>
        </p:nvSpPr>
        <p:spPr bwMode="auto">
          <a:xfrm>
            <a:off x="15774988" y="36893500"/>
            <a:ext cx="13406437" cy="368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8" tIns="45699" rIns="91398" bIns="45699"/>
          <a:lstStyle/>
          <a:p>
            <a:pPr algn="just" defTabSz="280988" eaLnBrk="1" hangingPunct="1">
              <a:lnSpc>
                <a:spcPct val="114000"/>
              </a:lnSpc>
            </a:pPr>
            <a:r>
              <a:rPr lang="en-GB" altLang="en-US" sz="4200">
                <a:solidFill>
                  <a:srgbClr val="415FC4"/>
                </a:solidFill>
              </a:rPr>
              <a:t>References</a:t>
            </a:r>
          </a:p>
          <a:p>
            <a:pPr defTabSz="280988"/>
            <a:r>
              <a:rPr lang="en-US" altLang="en-US" sz="2600" b="0"/>
              <a:t>[1]	G. Eason, B. Noble, and I.N. Sneddon, “On certain integrals of Lipschitz-Hankel type involving products of Bessel functions,” Phil. Trans. Roy. Soc. London, vol. A247, pp. 529-551, April 1955.</a:t>
            </a:r>
          </a:p>
          <a:p>
            <a:pPr defTabSz="280988"/>
            <a:r>
              <a:rPr lang="en-US" altLang="en-US" sz="2600" b="0"/>
              <a:t>[2]	J. Clerk Maxwell, A Treatise on Electricity and Magnetism, 3rd ed., vol. 2. Oxford:  Clarendon, 1892, pp.68-73.</a:t>
            </a:r>
          </a:p>
          <a:p>
            <a:pPr defTabSz="280988"/>
            <a:endParaRPr lang="en-US" altLang="en-US" sz="2600"/>
          </a:p>
          <a:p>
            <a:pPr defTabSz="280988"/>
            <a:endParaRPr lang="en-US" altLang="en-US" sz="2600"/>
          </a:p>
        </p:txBody>
      </p:sp>
      <p:sp>
        <p:nvSpPr>
          <p:cNvPr id="4105" name="TextBox 16"/>
          <p:cNvSpPr txBox="1">
            <a:spLocks noChangeArrowheads="1"/>
          </p:cNvSpPr>
          <p:nvPr/>
        </p:nvSpPr>
        <p:spPr bwMode="auto">
          <a:xfrm>
            <a:off x="15774988" y="25611138"/>
            <a:ext cx="13406437" cy="614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8" tIns="45699" rIns="91398" bIns="45699"/>
          <a:lstStyle/>
          <a:p>
            <a:pPr algn="just" defTabSz="280988" eaLnBrk="1" hangingPunct="1">
              <a:lnSpc>
                <a:spcPct val="150000"/>
              </a:lnSpc>
            </a:pPr>
            <a:r>
              <a:rPr lang="en-AU" altLang="en-US" sz="7200">
                <a:solidFill>
                  <a:srgbClr val="415FC4"/>
                </a:solidFill>
                <a:cs typeface="Arial" charset="0"/>
              </a:rPr>
              <a:t>Conclusion</a:t>
            </a:r>
          </a:p>
          <a:p>
            <a:pPr algn="just" defTabSz="280988" eaLnBrk="1" hangingPunct="1">
              <a:lnSpc>
                <a:spcPct val="112000"/>
              </a:lnSpc>
              <a:buClr>
                <a:srgbClr val="887E6E"/>
              </a:buClr>
            </a:pPr>
            <a:r>
              <a:rPr lang="en-US" altLang="en-US" sz="3600" b="0"/>
              <a:t>Conclusion Text</a:t>
            </a:r>
          </a:p>
          <a:p>
            <a:pPr algn="just" defTabSz="280988" eaLnBrk="1" hangingPunct="1">
              <a:lnSpc>
                <a:spcPct val="112000"/>
              </a:lnSpc>
              <a:buClr>
                <a:srgbClr val="887E6E"/>
              </a:buClr>
            </a:pPr>
            <a:endParaRPr lang="en-AU" altLang="en-US" sz="3600" b="0"/>
          </a:p>
          <a:p>
            <a:pPr algn="just" defTabSz="280988" eaLnBrk="1" hangingPunct="1">
              <a:lnSpc>
                <a:spcPct val="112000"/>
              </a:lnSpc>
              <a:buClr>
                <a:srgbClr val="887E6E"/>
              </a:buClr>
            </a:pPr>
            <a:endParaRPr lang="en-AU" altLang="en-US" sz="3600" b="0"/>
          </a:p>
        </p:txBody>
      </p:sp>
      <p:sp>
        <p:nvSpPr>
          <p:cNvPr id="4106" name="TextBox 16"/>
          <p:cNvSpPr txBox="1">
            <a:spLocks noChangeArrowheads="1"/>
          </p:cNvSpPr>
          <p:nvPr/>
        </p:nvSpPr>
        <p:spPr bwMode="auto">
          <a:xfrm>
            <a:off x="15774988" y="32678688"/>
            <a:ext cx="13406437" cy="381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8" tIns="45699" rIns="91398" bIns="45699"/>
          <a:lstStyle/>
          <a:p>
            <a:pPr algn="just" defTabSz="280988" eaLnBrk="1" hangingPunct="1">
              <a:lnSpc>
                <a:spcPct val="150000"/>
              </a:lnSpc>
            </a:pPr>
            <a:r>
              <a:rPr lang="en-AU" altLang="en-US" sz="7200">
                <a:solidFill>
                  <a:srgbClr val="415FC4"/>
                </a:solidFill>
                <a:cs typeface="Arial" charset="0"/>
              </a:rPr>
              <a:t>Acknowledgement</a:t>
            </a:r>
          </a:p>
          <a:p>
            <a:pPr algn="just" defTabSz="280988" eaLnBrk="1" hangingPunct="1">
              <a:lnSpc>
                <a:spcPct val="112000"/>
              </a:lnSpc>
              <a:buClr>
                <a:srgbClr val="887E6E"/>
              </a:buClr>
            </a:pPr>
            <a:r>
              <a:rPr lang="en-US" altLang="en-US" sz="3600" b="0">
                <a:solidFill>
                  <a:srgbClr val="000000"/>
                </a:solidFill>
                <a:cs typeface="Arial" charset="0"/>
              </a:rPr>
              <a:t>Acknowledgment Text</a:t>
            </a:r>
            <a:endParaRPr lang="en-US" altLang="en-US" sz="3600" b="0">
              <a:solidFill>
                <a:srgbClr val="000000"/>
              </a:solidFill>
            </a:endParaRPr>
          </a:p>
          <a:p>
            <a:pPr algn="just" defTabSz="280988" eaLnBrk="1" hangingPunct="1">
              <a:lnSpc>
                <a:spcPct val="114000"/>
              </a:lnSpc>
            </a:pPr>
            <a:endParaRPr lang="en-AU" altLang="en-US" sz="4200" b="0">
              <a:solidFill>
                <a:srgbClr val="000000"/>
              </a:solidFill>
            </a:endParaRPr>
          </a:p>
        </p:txBody>
      </p:sp>
      <p:sp>
        <p:nvSpPr>
          <p:cNvPr id="4107" name="TextBox 16"/>
          <p:cNvSpPr txBox="1">
            <a:spLocks noChangeArrowheads="1"/>
          </p:cNvSpPr>
          <p:nvPr/>
        </p:nvSpPr>
        <p:spPr bwMode="auto">
          <a:xfrm>
            <a:off x="1190625" y="25738138"/>
            <a:ext cx="13408025" cy="129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8" tIns="45699" rIns="91398" bIns="45699"/>
          <a:lstStyle/>
          <a:p>
            <a:pPr algn="just" defTabSz="280988" eaLnBrk="1" hangingPunct="1">
              <a:lnSpc>
                <a:spcPct val="150000"/>
              </a:lnSpc>
            </a:pPr>
            <a:r>
              <a:rPr lang="en-AU" altLang="en-US" sz="7200">
                <a:solidFill>
                  <a:srgbClr val="415FC4"/>
                </a:solidFill>
                <a:cs typeface="Arial" charset="0"/>
              </a:rPr>
              <a:t>Heading 1</a:t>
            </a:r>
          </a:p>
          <a:p>
            <a:pPr algn="just" defTabSz="280988" eaLnBrk="1" hangingPunct="1">
              <a:lnSpc>
                <a:spcPct val="112000"/>
              </a:lnSpc>
              <a:buClr>
                <a:srgbClr val="887E6E"/>
              </a:buClr>
            </a:pPr>
            <a:r>
              <a:rPr lang="en-US" altLang="en-US" sz="3600" b="0">
                <a:solidFill>
                  <a:srgbClr val="000000"/>
                </a:solidFill>
                <a:cs typeface="Arial" charset="0"/>
              </a:rPr>
              <a:t>Heading 1 Text </a:t>
            </a:r>
            <a:endParaRPr lang="en-AU" altLang="en-US" sz="3600" b="0">
              <a:solidFill>
                <a:srgbClr val="000000"/>
              </a:solidFill>
            </a:endParaRPr>
          </a:p>
          <a:p>
            <a:pPr algn="just" defTabSz="280988" eaLnBrk="1" hangingPunct="1">
              <a:lnSpc>
                <a:spcPct val="112000"/>
              </a:lnSpc>
              <a:buClr>
                <a:srgbClr val="887E6E"/>
              </a:buClr>
            </a:pPr>
            <a:endParaRPr lang="en-US" altLang="en-US" sz="3600" b="0">
              <a:solidFill>
                <a:srgbClr val="000000"/>
              </a:solidFill>
            </a:endParaRPr>
          </a:p>
        </p:txBody>
      </p:sp>
      <p:sp>
        <p:nvSpPr>
          <p:cNvPr id="4108" name="TextBox 16"/>
          <p:cNvSpPr txBox="1">
            <a:spLocks noChangeArrowheads="1"/>
          </p:cNvSpPr>
          <p:nvPr/>
        </p:nvSpPr>
        <p:spPr bwMode="auto">
          <a:xfrm>
            <a:off x="15774988" y="7521575"/>
            <a:ext cx="13406437" cy="586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8" tIns="45699" rIns="91398" bIns="45699"/>
          <a:lstStyle/>
          <a:p>
            <a:pPr algn="just" defTabSz="280988" eaLnBrk="1" hangingPunct="1">
              <a:lnSpc>
                <a:spcPct val="150000"/>
              </a:lnSpc>
            </a:pPr>
            <a:r>
              <a:rPr lang="en-AU" altLang="en-US" sz="7200">
                <a:solidFill>
                  <a:srgbClr val="415FC4"/>
                </a:solidFill>
                <a:cs typeface="Arial" charset="0"/>
              </a:rPr>
              <a:t>Heading 2</a:t>
            </a:r>
          </a:p>
          <a:p>
            <a:pPr algn="just" defTabSz="280988" eaLnBrk="1" hangingPunct="1">
              <a:lnSpc>
                <a:spcPct val="112000"/>
              </a:lnSpc>
              <a:buClr>
                <a:srgbClr val="887E6E"/>
              </a:buClr>
            </a:pPr>
            <a:r>
              <a:rPr lang="en-US" altLang="en-US" sz="3600" b="0">
                <a:solidFill>
                  <a:srgbClr val="000000"/>
                </a:solidFill>
                <a:cs typeface="Arial" charset="0"/>
              </a:rPr>
              <a:t>Heading 2 Text </a:t>
            </a:r>
            <a:endParaRPr lang="en-AU" altLang="en-US" sz="3600" b="0">
              <a:solidFill>
                <a:srgbClr val="000000"/>
              </a:solidFill>
            </a:endParaRPr>
          </a:p>
          <a:p>
            <a:pPr algn="just" defTabSz="280988" eaLnBrk="1" hangingPunct="1">
              <a:lnSpc>
                <a:spcPct val="112000"/>
              </a:lnSpc>
              <a:buClr>
                <a:srgbClr val="887E6E"/>
              </a:buClr>
            </a:pPr>
            <a:endParaRPr lang="en-US" altLang="en-US" sz="3600" b="0">
              <a:solidFill>
                <a:srgbClr val="000000"/>
              </a:solidFill>
            </a:endParaRPr>
          </a:p>
        </p:txBody>
      </p:sp>
      <p:sp>
        <p:nvSpPr>
          <p:cNvPr id="4109" name="TextBox 16"/>
          <p:cNvSpPr txBox="1">
            <a:spLocks noChangeArrowheads="1"/>
          </p:cNvSpPr>
          <p:nvPr/>
        </p:nvSpPr>
        <p:spPr bwMode="auto">
          <a:xfrm>
            <a:off x="15914688" y="21996400"/>
            <a:ext cx="1340643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98" tIns="45699" rIns="91398" bIns="45699"/>
          <a:lstStyle/>
          <a:p>
            <a:pPr algn="ctr" defTabSz="280988"/>
            <a:endParaRPr lang="en-US" altLang="en-US" sz="3600" b="0"/>
          </a:p>
          <a:p>
            <a:pPr algn="ctr" defTabSz="280988"/>
            <a:r>
              <a:rPr lang="en-US" altLang="en-US" sz="3600" b="0"/>
              <a:t>Figure 1. Figure text here</a:t>
            </a:r>
          </a:p>
        </p:txBody>
      </p:sp>
      <p:pic>
        <p:nvPicPr>
          <p:cNvPr id="4110" name="Picture 87" descr="C:\Users\Baumy\Desktop\Wire-Antenna-S-Parameter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29038" y="13176250"/>
            <a:ext cx="12091987" cy="858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1" name="Text Box 138"/>
          <p:cNvSpPr txBox="1">
            <a:spLocks noChangeArrowheads="1"/>
          </p:cNvSpPr>
          <p:nvPr/>
        </p:nvSpPr>
        <p:spPr bwMode="auto">
          <a:xfrm>
            <a:off x="1090613" y="4959350"/>
            <a:ext cx="25677812" cy="338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3090" tIns="91545" rIns="183090" bIns="91545">
            <a:spAutoFit/>
          </a:bodyPr>
          <a:lstStyle/>
          <a:p>
            <a:pPr defTabSz="333375"/>
            <a:endParaRPr lang="en-US" altLang="en-US" sz="2600" i="1" baseline="30000"/>
          </a:p>
          <a:p>
            <a:pPr defTabSz="333375"/>
            <a:endParaRPr lang="en-US" altLang="en-US" sz="2600" i="1" baseline="30000"/>
          </a:p>
          <a:p>
            <a:pPr defTabSz="333375"/>
            <a:endParaRPr lang="en-US" altLang="en-US" sz="2600" i="1" baseline="30000"/>
          </a:p>
          <a:p>
            <a:pPr defTabSz="333375"/>
            <a:r>
              <a:rPr lang="en-US" altLang="en-US" sz="2600" i="1" baseline="30000"/>
              <a:t>#</a:t>
            </a:r>
            <a:r>
              <a:rPr lang="en-US" altLang="en-US" sz="2600" i="1"/>
              <a:t> First-Third Department, First-Third University</a:t>
            </a:r>
            <a:br>
              <a:rPr lang="en-US" altLang="en-US" sz="2600" i="1"/>
            </a:br>
            <a:r>
              <a:rPr lang="en-US" altLang="en-US" sz="2600" i="1"/>
              <a:t>Address Including Country Name</a:t>
            </a:r>
            <a:r>
              <a:rPr lang="en-US" altLang="en-US" sz="2600"/>
              <a:t/>
            </a:r>
            <a:br>
              <a:rPr lang="en-US" altLang="en-US" sz="2600"/>
            </a:br>
            <a:r>
              <a:rPr lang="en-US" altLang="en-US" sz="2600" baseline="30000"/>
              <a:t>1</a:t>
            </a:r>
            <a:r>
              <a:rPr lang="en-US" altLang="en-US" sz="2600"/>
              <a:t>first.author@first-third.com</a:t>
            </a:r>
            <a:br>
              <a:rPr lang="en-US" altLang="en-US" sz="2600"/>
            </a:br>
            <a:r>
              <a:rPr lang="en-US" altLang="en-US" sz="2600" i="1" baseline="30000"/>
              <a:t>*</a:t>
            </a:r>
            <a:r>
              <a:rPr lang="en-US" altLang="en-US" sz="2600" i="1"/>
              <a:t>Second Company</a:t>
            </a:r>
            <a:br>
              <a:rPr lang="en-US" altLang="en-US" sz="2600" i="1"/>
            </a:br>
            <a:endParaRPr lang="en-US" altLang="en-US" sz="5200"/>
          </a:p>
        </p:txBody>
      </p:sp>
      <p:pic>
        <p:nvPicPr>
          <p:cNvPr id="4112" name="Picture 18" descr="C:\Users\NOMAD 1\Desktop\IITR New Log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768425" y="200025"/>
            <a:ext cx="3154363" cy="317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ight Triangle 20"/>
          <p:cNvSpPr/>
          <p:nvPr/>
        </p:nvSpPr>
        <p:spPr>
          <a:xfrm rot="10800000" flipH="1">
            <a:off x="-4763" y="0"/>
            <a:ext cx="30267276" cy="3079750"/>
          </a:xfrm>
          <a:prstGeom prst="rtTriangle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17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8204" tIns="149102" rIns="298204" bIns="149102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114" name="TextBox 2"/>
          <p:cNvSpPr txBox="1">
            <a:spLocks noChangeArrowheads="1"/>
          </p:cNvSpPr>
          <p:nvPr/>
        </p:nvSpPr>
        <p:spPr bwMode="auto">
          <a:xfrm>
            <a:off x="866775" y="379413"/>
            <a:ext cx="7696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7200">
                <a:solidFill>
                  <a:schemeClr val="bg1"/>
                </a:solidFill>
              </a:rPr>
              <a:t>VDAT-2017</a:t>
            </a:r>
          </a:p>
          <a:p>
            <a:r>
              <a:rPr lang="en-US" altLang="en-US" sz="4000">
                <a:solidFill>
                  <a:schemeClr val="bg1"/>
                </a:solidFill>
              </a:rPr>
              <a:t>     IIT ROORKEE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Office Theme 5">
      <a:dk1>
        <a:srgbClr val="48562C"/>
      </a:dk1>
      <a:lt1>
        <a:srgbClr val="FFFFFF"/>
      </a:lt1>
      <a:dk2>
        <a:srgbClr val="546434"/>
      </a:dk2>
      <a:lt2>
        <a:srgbClr val="FFFFCC"/>
      </a:lt2>
      <a:accent1>
        <a:srgbClr val="7B8A6E"/>
      </a:accent1>
      <a:accent2>
        <a:srgbClr val="527C3A"/>
      </a:accent2>
      <a:accent3>
        <a:srgbClr val="B3B8AE"/>
      </a:accent3>
      <a:accent4>
        <a:srgbClr val="DADADA"/>
      </a:accent4>
      <a:accent5>
        <a:srgbClr val="BFC4BA"/>
      </a:accent5>
      <a:accent6>
        <a:srgbClr val="497034"/>
      </a:accent6>
      <a:hlink>
        <a:srgbClr val="55B55E"/>
      </a:hlink>
      <a:folHlink>
        <a:srgbClr val="85B3B1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MITppt">
  <a:themeElements>
    <a:clrScheme name="APMC2016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EBDB0"/>
      </a:accent1>
      <a:accent2>
        <a:srgbClr val="FF850D"/>
      </a:accent2>
      <a:accent3>
        <a:srgbClr val="FFFFFF"/>
      </a:accent3>
      <a:accent4>
        <a:srgbClr val="000000"/>
      </a:accent4>
      <a:accent5>
        <a:srgbClr val="DBDBD4"/>
      </a:accent5>
      <a:accent6>
        <a:srgbClr val="FF850D"/>
      </a:accent6>
      <a:hlink>
        <a:srgbClr val="000000"/>
      </a:hlink>
      <a:folHlink>
        <a:srgbClr val="FF0000"/>
      </a:folHlink>
    </a:clrScheme>
    <a:fontScheme name="RMIT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MITpp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MITpp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MITpp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MITpp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MITpp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MITpp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MITpp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MITpp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MITpp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MITpp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MITpp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MITpp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25874</TotalTime>
  <Words>62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Wingdings</vt:lpstr>
      <vt:lpstr>Times New Roman</vt:lpstr>
      <vt:lpstr>Beam</vt:lpstr>
      <vt:lpstr>RMITppt</vt:lpstr>
      <vt:lpstr>Title of the Paper</vt:lpstr>
    </vt:vector>
  </TitlesOfParts>
  <Company>RMIT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VDAT 2017 Vibhu</dc:title>
  <dc:subject>E-MRS Fall 2007</dc:subject>
  <dc:creator>Vibhu</dc:creator>
  <cp:lastModifiedBy>Vibhu</cp:lastModifiedBy>
  <cp:revision>657</cp:revision>
  <cp:lastPrinted>2010-01-28T02:03:17Z</cp:lastPrinted>
  <dcterms:created xsi:type="dcterms:W3CDTF">2005-05-16T01:08:52Z</dcterms:created>
  <dcterms:modified xsi:type="dcterms:W3CDTF">2017-06-25T17:29:10Z</dcterms:modified>
</cp:coreProperties>
</file>