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7"/>
  </p:notesMasterIdLst>
  <p:sldIdLst>
    <p:sldId id="262" r:id="rId2"/>
    <p:sldId id="269" r:id="rId3"/>
    <p:sldId id="268" r:id="rId4"/>
    <p:sldId id="270" r:id="rId5"/>
    <p:sldId id="266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99A"/>
    <a:srgbClr val="000099"/>
    <a:srgbClr val="FFFF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8DC72-0701-4922-B9D1-CBFB540736DA}" type="datetimeFigureOut">
              <a:rPr lang="en-IN" smtClean="0"/>
              <a:t>03-11-2022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33DB3-0243-45D5-87FD-27D2F51D20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9364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0" y="0"/>
            <a:ext cx="9152529" cy="736270"/>
          </a:xfrm>
          <a:prstGeom prst="rect">
            <a:avLst/>
          </a:prstGeom>
          <a:gradFill flip="none" rotWithShape="1">
            <a:gsLst>
              <a:gs pos="0">
                <a:srgbClr val="166018"/>
              </a:gs>
              <a:gs pos="83000">
                <a:srgbClr val="0C74A7"/>
              </a:gs>
              <a:gs pos="52000">
                <a:srgbClr val="00B0F0"/>
              </a:gs>
              <a:gs pos="100000">
                <a:schemeClr val="tx2">
                  <a:lumMod val="75000"/>
                </a:schemeClr>
              </a:gs>
              <a:gs pos="100000">
                <a:srgbClr val="4D0808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17</a:t>
            </a:r>
            <a:r>
              <a:rPr lang="en-US" sz="2400" b="1" baseline="30000" dirty="0">
                <a:solidFill>
                  <a:prstClr val="white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</a:t>
            </a:r>
            <a:r>
              <a:rPr lang="en-US" sz="2400" b="1" baseline="0" dirty="0">
                <a:solidFill>
                  <a:prstClr val="white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Symposium on Earthquake Engineering</a:t>
            </a:r>
            <a:endParaRPr lang="en-US" sz="2400" b="1" dirty="0">
              <a:solidFill>
                <a:prstClr val="white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2"/>
          <p:cNvSpPr/>
          <p:nvPr userDrawn="1"/>
        </p:nvSpPr>
        <p:spPr>
          <a:xfrm>
            <a:off x="7953438" y="0"/>
            <a:ext cx="1180289" cy="736270"/>
          </a:xfrm>
          <a:prstGeom prst="roundRect">
            <a:avLst/>
          </a:prstGeom>
          <a:solidFill>
            <a:schemeClr val="bg1">
              <a:alpha val="68000"/>
            </a:schemeClr>
          </a:solidFill>
          <a:ln w="3175">
            <a:solidFill>
              <a:srgbClr val="0E6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16590"/>
            <a:ext cx="9133727" cy="185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1753054" y="6530340"/>
            <a:ext cx="5646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Franklin Gothic Demi" pitchFamily="34" charset="0"/>
              </a:rPr>
              <a:t>INDIAN INSTITUTE OF TECHNOLOGY ROORKEE, INDIA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0320A-31DA-39FC-E002-F251C4D962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438" y="0"/>
            <a:ext cx="1080000" cy="76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81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857250"/>
            <a:ext cx="9144000" cy="0"/>
          </a:xfrm>
          <a:prstGeom prst="line">
            <a:avLst/>
          </a:prstGeom>
          <a:ln w="508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6756400"/>
            <a:ext cx="9144000" cy="0"/>
          </a:xfrm>
          <a:prstGeom prst="line">
            <a:avLst/>
          </a:prstGeom>
          <a:ln w="2222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382001" y="6607628"/>
            <a:ext cx="762000" cy="198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0FF7DBA9-935E-47CE-962B-4680C9109015}" type="slidenum">
              <a:rPr lang="en-US" altLang="en-US" smtClean="0"/>
              <a:pPr algn="r"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0654" y="202990"/>
            <a:ext cx="7042080" cy="554587"/>
          </a:xfrm>
        </p:spPr>
        <p:txBody>
          <a:bodyPr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180654" y="986972"/>
            <a:ext cx="8829996" cy="5539351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3" name="Rectangle 2"/>
          <p:cNvSpPr/>
          <p:nvPr userDrawn="1"/>
        </p:nvSpPr>
        <p:spPr>
          <a:xfrm>
            <a:off x="-9526" y="6582459"/>
            <a:ext cx="914258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0" dirty="0">
                <a:solidFill>
                  <a:prstClr val="white"/>
                </a:solidFill>
                <a:latin typeface="Franklin Gothic Demi" pitchFamily="34" charset="0"/>
              </a:rPr>
              <a:t>17</a:t>
            </a:r>
            <a:r>
              <a:rPr lang="en-US" sz="1400" b="0" baseline="30000" dirty="0">
                <a:solidFill>
                  <a:prstClr val="white"/>
                </a:solidFill>
                <a:latin typeface="Franklin Gothic Demi" pitchFamily="34" charset="0"/>
              </a:rPr>
              <a:t>th</a:t>
            </a:r>
            <a:r>
              <a:rPr lang="en-US" sz="1400" b="0" baseline="0" dirty="0">
                <a:solidFill>
                  <a:prstClr val="white"/>
                </a:solidFill>
                <a:latin typeface="Franklin Gothic Demi" pitchFamily="34" charset="0"/>
              </a:rPr>
              <a:t> Symposium on Earthquake Engineering</a:t>
            </a:r>
            <a:endParaRPr lang="en-US" sz="1400" b="0" dirty="0">
              <a:solidFill>
                <a:prstClr val="white"/>
              </a:solidFill>
              <a:latin typeface="Franklin Gothic Dem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169B30-3DE4-5B31-64FE-DAADFDE19A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438" y="0"/>
            <a:ext cx="1080000" cy="76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656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52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54" y="202990"/>
            <a:ext cx="7042080" cy="554587"/>
          </a:xfrm>
        </p:spPr>
        <p:txBody>
          <a:bodyPr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654" y="1132413"/>
            <a:ext cx="4288604" cy="4806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687" y="1622568"/>
            <a:ext cx="4288604" cy="47842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25166"/>
            <a:ext cx="4242121" cy="4878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21112"/>
            <a:ext cx="4242121" cy="47842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857250"/>
            <a:ext cx="9144000" cy="0"/>
          </a:xfrm>
          <a:prstGeom prst="line">
            <a:avLst/>
          </a:prstGeom>
          <a:ln w="508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6756400"/>
            <a:ext cx="9144000" cy="0"/>
          </a:xfrm>
          <a:prstGeom prst="line">
            <a:avLst/>
          </a:prstGeom>
          <a:ln w="2222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382001" y="6607628"/>
            <a:ext cx="762000" cy="198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0FF7DBA9-935E-47CE-962B-4680C9109015}" type="slidenum">
              <a:rPr lang="en-US" altLang="en-US" smtClean="0"/>
              <a:pPr algn="r"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-9526" y="6582459"/>
            <a:ext cx="914258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  <a:latin typeface="Franklin Gothic Demi" pitchFamily="34" charset="0"/>
              </a:rPr>
              <a:t>17</a:t>
            </a:r>
            <a:r>
              <a:rPr lang="en-US" sz="1400" baseline="30000" dirty="0">
                <a:solidFill>
                  <a:prstClr val="white"/>
                </a:solidFill>
                <a:latin typeface="Franklin Gothic Demi" pitchFamily="34" charset="0"/>
              </a:rPr>
              <a:t>th</a:t>
            </a:r>
            <a:r>
              <a:rPr lang="en-US" sz="1400" baseline="0" dirty="0">
                <a:solidFill>
                  <a:prstClr val="white"/>
                </a:solidFill>
                <a:latin typeface="Franklin Gothic Demi" pitchFamily="34" charset="0"/>
              </a:rPr>
              <a:t> Symposium on Earthquake Engineering</a:t>
            </a:r>
            <a:endParaRPr lang="en-US" sz="1400" dirty="0">
              <a:solidFill>
                <a:prstClr val="white"/>
              </a:solidFill>
              <a:latin typeface="Franklin Gothic Demi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016863-1F81-4858-1D4F-A414829C0E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438" y="0"/>
            <a:ext cx="1080000" cy="76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922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618" userDrawn="1">
          <p15:clr>
            <a:srgbClr val="FBAE40"/>
          </p15:clr>
        </p15:guide>
        <p15:guide id="4" orient="horz" pos="52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857250"/>
            <a:ext cx="9144000" cy="0"/>
          </a:xfrm>
          <a:prstGeom prst="line">
            <a:avLst/>
          </a:prstGeom>
          <a:ln w="508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0" y="6756400"/>
            <a:ext cx="9144000" cy="0"/>
          </a:xfrm>
          <a:prstGeom prst="line">
            <a:avLst/>
          </a:prstGeom>
          <a:ln w="2222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382001" y="6607628"/>
            <a:ext cx="762000" cy="198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0FF7DBA9-935E-47CE-962B-4680C9109015}" type="slidenum">
              <a:rPr lang="en-US" altLang="en-US" smtClean="0"/>
              <a:pPr algn="r"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-9526" y="6582459"/>
            <a:ext cx="914258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  <a:latin typeface="Franklin Gothic Demi" pitchFamily="34" charset="0"/>
              </a:rPr>
              <a:t>17</a:t>
            </a:r>
            <a:r>
              <a:rPr lang="en-US" sz="1400" baseline="30000" dirty="0">
                <a:solidFill>
                  <a:prstClr val="white"/>
                </a:solidFill>
                <a:latin typeface="Franklin Gothic Demi" pitchFamily="34" charset="0"/>
              </a:rPr>
              <a:t>th</a:t>
            </a:r>
            <a:r>
              <a:rPr lang="en-US" sz="1400" baseline="0" dirty="0">
                <a:solidFill>
                  <a:prstClr val="white"/>
                </a:solidFill>
                <a:latin typeface="Franklin Gothic Demi" pitchFamily="34" charset="0"/>
              </a:rPr>
              <a:t> Symposium on Earthquake Engineering</a:t>
            </a:r>
            <a:endParaRPr lang="en-US" sz="1400" dirty="0">
              <a:solidFill>
                <a:prstClr val="white"/>
              </a:solidFill>
              <a:latin typeface="Franklin Gothic Demi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39CB1B-54E1-9FD9-AF37-DAE9249F0A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438" y="0"/>
            <a:ext cx="1080000" cy="76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51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52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382001" y="6607628"/>
            <a:ext cx="762000" cy="198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0FF7DBA9-935E-47CE-962B-4680C9109015}" type="slidenum">
              <a:rPr lang="en-US" altLang="en-US" smtClean="0"/>
              <a:pPr algn="r"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3363913" y="2971801"/>
            <a:ext cx="2452687" cy="711200"/>
          </a:xfrm>
        </p:spPr>
        <p:txBody>
          <a:bodyPr anchor="t"/>
          <a:lstStyle>
            <a:lvl1pPr algn="ctr">
              <a:defRPr sz="3600" b="1" cap="none"/>
            </a:lvl1pPr>
          </a:lstStyle>
          <a:p>
            <a:r>
              <a:rPr lang="en-US" dirty="0"/>
              <a:t>Thanks…</a:t>
            </a:r>
            <a:endParaRPr lang="en-IN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595524" y="3619535"/>
            <a:ext cx="2009553" cy="0"/>
          </a:xfrm>
          <a:prstGeom prst="line">
            <a:avLst/>
          </a:prstGeom>
          <a:ln w="508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07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IN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247F8E96-40AA-459E-91AA-55A5F97CAA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4CB9294-F9FF-4346-BE48-1C04129C722B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162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1" r:id="rId3"/>
    <p:sldLayoutId id="2147483703" r:id="rId4"/>
    <p:sldLayoutId id="2147483708" r:id="rId5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idx="4294967295"/>
          </p:nvPr>
        </p:nvSpPr>
        <p:spPr>
          <a:xfrm>
            <a:off x="1069520" y="1111751"/>
            <a:ext cx="7247166" cy="499336"/>
          </a:xfrm>
        </p:spPr>
        <p:txBody>
          <a:bodyPr/>
          <a:lstStyle>
            <a:lvl1pPr algn="ctr">
              <a:defRPr sz="2800" b="1">
                <a:latin typeface="+mn-lt"/>
              </a:defRPr>
            </a:lvl1pPr>
          </a:lstStyle>
          <a:p>
            <a:endParaRPr lang="en-IN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4294967295"/>
          </p:nvPr>
        </p:nvSpPr>
        <p:spPr>
          <a:xfrm>
            <a:off x="1069520" y="3224241"/>
            <a:ext cx="7247166" cy="423370"/>
          </a:xfrm>
        </p:spPr>
        <p:txBody>
          <a:bodyPr anchor="b"/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4294967295"/>
          </p:nvPr>
        </p:nvSpPr>
        <p:spPr>
          <a:xfrm>
            <a:off x="1069520" y="3647611"/>
            <a:ext cx="7247166" cy="423370"/>
          </a:xfrm>
        </p:spPr>
        <p:txBody>
          <a:bodyPr anchor="b"/>
          <a:lstStyle>
            <a:lvl1pPr marL="0" indent="0" algn="ctr">
              <a:buNone/>
              <a:defRPr sz="18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4294967295"/>
          </p:nvPr>
        </p:nvSpPr>
        <p:spPr>
          <a:xfrm>
            <a:off x="1069520" y="1611087"/>
            <a:ext cx="7247166" cy="423370"/>
          </a:xfrm>
        </p:spPr>
        <p:txBody>
          <a:bodyPr anchor="b"/>
          <a:lstStyle>
            <a:lvl1pPr marL="0" indent="0" algn="ctr">
              <a:buNone/>
              <a:defRPr sz="2000" b="1" i="1">
                <a:solidFill>
                  <a:srgbClr val="0000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72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7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0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36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97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ITR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ITR_template_sudiproy.pptx" id="{E7BE3218-A97E-4E6F-BE9F-92D6192B2CD5}" vid="{3EDE8FBA-E8F1-4B0B-AEA8-7DC234A91A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IITR_template_sudiproy</Template>
  <TotalTime>156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Franklin Gothic Demi</vt:lpstr>
      <vt:lpstr>Tahoma</vt:lpstr>
      <vt:lpstr>IITR_PPT_Template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IIT ROORKEE</Manager>
  <Company>IIT Roorkee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16SEE PPT Template</dc:subject>
  <dc:creator>16SEE</dc:creator>
  <cp:lastModifiedBy>Yadvendra</cp:lastModifiedBy>
  <cp:revision>68</cp:revision>
  <dcterms:created xsi:type="dcterms:W3CDTF">2015-07-18T13:17:54Z</dcterms:created>
  <dcterms:modified xsi:type="dcterms:W3CDTF">2022-11-03T14:53:25Z</dcterms:modified>
  <cp:version>v1</cp:version>
</cp:coreProperties>
</file>