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9"/>
  </p:notesMasterIdLst>
  <p:sldIdLst>
    <p:sldId id="262" r:id="rId2"/>
    <p:sldId id="272" r:id="rId3"/>
    <p:sldId id="275" r:id="rId4"/>
    <p:sldId id="274" r:id="rId5"/>
    <p:sldId id="268" r:id="rId6"/>
    <p:sldId id="270" r:id="rId7"/>
    <p:sldId id="266" r:id="rId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148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68DC72-0701-4922-B9D1-CBFB540736DA}" type="datetimeFigureOut">
              <a:rPr lang="en-IN" smtClean="0"/>
              <a:t>30-11-2018</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433DB3-0243-45D5-87FD-27D2F51D2003}" type="slidenum">
              <a:rPr lang="en-IN" smtClean="0"/>
              <a:t>‹#›</a:t>
            </a:fld>
            <a:endParaRPr lang="en-IN"/>
          </a:p>
        </p:txBody>
      </p:sp>
    </p:spTree>
    <p:extLst>
      <p:ext uri="{BB962C8B-B14F-4D97-AF65-F5344CB8AC3E}">
        <p14:creationId xmlns:p14="http://schemas.microsoft.com/office/powerpoint/2010/main" val="1069364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BC433DB3-0243-45D5-87FD-27D2F51D2003}" type="slidenum">
              <a:rPr lang="en-IN" smtClean="0"/>
              <a:t>5</a:t>
            </a:fld>
            <a:endParaRPr lang="en-IN"/>
          </a:p>
        </p:txBody>
      </p:sp>
    </p:spTree>
    <p:extLst>
      <p:ext uri="{BB962C8B-B14F-4D97-AF65-F5344CB8AC3E}">
        <p14:creationId xmlns:p14="http://schemas.microsoft.com/office/powerpoint/2010/main" val="10460208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flipH="1">
            <a:off x="0" y="0"/>
            <a:ext cx="9152529" cy="736270"/>
          </a:xfrm>
          <a:prstGeom prst="rect">
            <a:avLst/>
          </a:prstGeom>
          <a:gradFill flip="none" rotWithShape="1">
            <a:gsLst>
              <a:gs pos="0">
                <a:srgbClr val="166018"/>
              </a:gs>
              <a:gs pos="71000">
                <a:srgbClr val="0C74A7"/>
              </a:gs>
              <a:gs pos="44000">
                <a:srgbClr val="00B0F0"/>
              </a:gs>
              <a:gs pos="100000">
                <a:schemeClr val="tx2">
                  <a:lumMod val="75000"/>
                </a:schemeClr>
              </a:gs>
              <a:gs pos="100000">
                <a:srgbClr val="4D0808"/>
              </a:gs>
            </a:gsLst>
            <a:lin ang="10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a:pPr>
            <a:r>
              <a:rPr lang="en-US" sz="2400" b="1" dirty="0" smtClean="0">
                <a:solidFill>
                  <a:prstClr val="white"/>
                </a:solidFill>
                <a:latin typeface="Tahoma" panose="020B0604030504040204" pitchFamily="34" charset="0"/>
                <a:ea typeface="Tahoma" panose="020B0604030504040204" pitchFamily="34" charset="0"/>
                <a:cs typeface="Tahoma" panose="020B0604030504040204" pitchFamily="34" charset="0"/>
              </a:rPr>
              <a:t>16</a:t>
            </a:r>
            <a:r>
              <a:rPr lang="en-US" sz="2400" b="1" baseline="30000" dirty="0" smtClean="0">
                <a:solidFill>
                  <a:prstClr val="white"/>
                </a:solidFill>
                <a:latin typeface="Tahoma" panose="020B0604030504040204" pitchFamily="34" charset="0"/>
                <a:ea typeface="Tahoma" panose="020B0604030504040204" pitchFamily="34" charset="0"/>
                <a:cs typeface="Tahoma" panose="020B0604030504040204" pitchFamily="34" charset="0"/>
              </a:rPr>
              <a:t>th</a:t>
            </a:r>
            <a:r>
              <a:rPr lang="en-US" sz="2400" b="1" baseline="0" dirty="0" smtClean="0">
                <a:solidFill>
                  <a:prstClr val="white"/>
                </a:solidFill>
                <a:latin typeface="Tahoma" panose="020B0604030504040204" pitchFamily="34" charset="0"/>
                <a:ea typeface="Tahoma" panose="020B0604030504040204" pitchFamily="34" charset="0"/>
                <a:cs typeface="Tahoma" panose="020B0604030504040204" pitchFamily="34" charset="0"/>
              </a:rPr>
              <a:t> Symposium on Earthquake Engineering</a:t>
            </a:r>
            <a:endPar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pic>
        <p:nvPicPr>
          <p:cNvPr id="1027"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724024"/>
            <a:ext cx="9133727" cy="185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userDrawn="1"/>
        </p:nvSpPr>
        <p:spPr>
          <a:xfrm>
            <a:off x="-1" y="6530340"/>
            <a:ext cx="9132799" cy="369332"/>
          </a:xfrm>
          <a:prstGeom prst="rect">
            <a:avLst/>
          </a:prstGeom>
        </p:spPr>
        <p:txBody>
          <a:bodyPr wrap="square">
            <a:spAutoFit/>
          </a:bodyPr>
          <a:lstStyle/>
          <a:p>
            <a:pPr algn="ctr">
              <a:defRPr/>
            </a:pPr>
            <a:r>
              <a:rPr lang="en-US" b="1" dirty="0" smtClean="0">
                <a:solidFill>
                  <a:schemeClr val="tx1"/>
                </a:solidFill>
                <a:latin typeface="Calibri" panose="020F0502020204030204" pitchFamily="34" charset="0"/>
                <a:cs typeface="Calibri" panose="020F0502020204030204" pitchFamily="34" charset="0"/>
              </a:rPr>
              <a:t>INDIAN INSTITUTE OF TECHNOLOGY ROORKEE, INDIA</a:t>
            </a:r>
            <a:endParaRPr lang="en-US" b="1" dirty="0">
              <a:solidFill>
                <a:schemeClr val="tx1"/>
              </a:solidFill>
              <a:latin typeface="Calibri" panose="020F0502020204030204" pitchFamily="34" charset="0"/>
              <a:cs typeface="Calibri" panose="020F0502020204030204" pitchFamily="34" charset="0"/>
            </a:endParaRPr>
          </a:p>
        </p:txBody>
      </p:sp>
      <p:pic>
        <p:nvPicPr>
          <p:cNvPr id="9" name="Picture 8"/>
          <p:cNvPicPr>
            <a:picLocks noChangeAspect="1"/>
          </p:cNvPicPr>
          <p:nvPr userDrawn="1"/>
        </p:nvPicPr>
        <p:blipFill>
          <a:blip r:embed="rId3">
            <a:clrChange>
              <a:clrFrom>
                <a:srgbClr val="ED7D31"/>
              </a:clrFrom>
              <a:clrTo>
                <a:srgbClr val="ED7D31">
                  <a:alpha val="0"/>
                </a:srgbClr>
              </a:clrTo>
            </a:clrChange>
          </a:blip>
          <a:stretch>
            <a:fillRect/>
          </a:stretch>
        </p:blipFill>
        <p:spPr>
          <a:xfrm>
            <a:off x="7332799" y="9526"/>
            <a:ext cx="1800000" cy="706329"/>
          </a:xfrm>
          <a:prstGeom prst="rect">
            <a:avLst/>
          </a:prstGeom>
        </p:spPr>
      </p:pic>
      <p:sp>
        <p:nvSpPr>
          <p:cNvPr id="8" name="Title 1"/>
          <p:cNvSpPr>
            <a:spLocks noGrp="1"/>
          </p:cNvSpPr>
          <p:nvPr>
            <p:ph type="title" hasCustomPrompt="1"/>
          </p:nvPr>
        </p:nvSpPr>
        <p:spPr>
          <a:xfrm>
            <a:off x="357393" y="1206600"/>
            <a:ext cx="8407465" cy="554587"/>
          </a:xfrm>
        </p:spPr>
        <p:txBody>
          <a:bodyPr/>
          <a:lstStyle>
            <a:lvl1pPr algn="ctr">
              <a:defRPr sz="3200" b="1" baseline="0">
                <a:solidFill>
                  <a:srgbClr val="000099"/>
                </a:solidFill>
                <a:effectLst/>
                <a:latin typeface="Calibri" panose="020F0502020204030204" pitchFamily="34" charset="0"/>
                <a:cs typeface="Calibri" panose="020F0502020204030204" pitchFamily="34" charset="0"/>
              </a:defRPr>
            </a:lvl1pPr>
          </a:lstStyle>
          <a:p>
            <a:r>
              <a:rPr lang="en-US" dirty="0" smtClean="0"/>
              <a:t>Title of the Presentation, Calibri (32pt)</a:t>
            </a:r>
            <a:endParaRPr lang="en-IN" dirty="0"/>
          </a:p>
        </p:txBody>
      </p:sp>
    </p:spTree>
    <p:extLst>
      <p:ext uri="{BB962C8B-B14F-4D97-AF65-F5344CB8AC3E}">
        <p14:creationId xmlns:p14="http://schemas.microsoft.com/office/powerpoint/2010/main" val="37778141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Content Slide">
    <p:spTree>
      <p:nvGrpSpPr>
        <p:cNvPr id="1" name=""/>
        <p:cNvGrpSpPr/>
        <p:nvPr/>
      </p:nvGrpSpPr>
      <p:grpSpPr>
        <a:xfrm>
          <a:off x="0" y="0"/>
          <a:ext cx="0" cy="0"/>
          <a:chOff x="0" y="0"/>
          <a:chExt cx="0" cy="0"/>
        </a:xfrm>
      </p:grpSpPr>
      <p:cxnSp>
        <p:nvCxnSpPr>
          <p:cNvPr id="8" name="Straight Connector 7"/>
          <p:cNvCxnSpPr/>
          <p:nvPr userDrawn="1"/>
        </p:nvCxnSpPr>
        <p:spPr>
          <a:xfrm>
            <a:off x="0" y="857250"/>
            <a:ext cx="9144000"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0" y="6756400"/>
            <a:ext cx="9144000" cy="0"/>
          </a:xfrm>
          <a:prstGeom prst="line">
            <a:avLst/>
          </a:prstGeom>
          <a:ln w="2222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txBox="1">
            <a:spLocks/>
          </p:cNvSpPr>
          <p:nvPr userDrawn="1"/>
        </p:nvSpPr>
        <p:spPr>
          <a:xfrm>
            <a:off x="8382001" y="6607628"/>
            <a:ext cx="762000" cy="198808"/>
          </a:xfrm>
          <a:prstGeom prst="rect">
            <a:avLst/>
          </a:prstGeom>
        </p:spPr>
        <p:txBody>
          <a:bodyPr/>
          <a:lstStyle>
            <a:defPPr>
              <a:defRPr lang="en-US"/>
            </a:defPPr>
            <a:lvl1pPr algn="l" rtl="0" eaLnBrk="0" fontAlgn="base" hangingPunct="0">
              <a:spcBef>
                <a:spcPct val="0"/>
              </a:spcBef>
              <a:spcAft>
                <a:spcPct val="0"/>
              </a:spcAft>
              <a:defRPr sz="1400" b="1" kern="1200">
                <a:solidFill>
                  <a:schemeClr val="bg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a:lstStyle>
          <a:p>
            <a:pPr algn="r">
              <a:defRPr/>
            </a:pPr>
            <a:fld id="{0FF7DBA9-935E-47CE-962B-4680C9109015}" type="slidenum">
              <a:rPr lang="en-US" altLang="en-US" smtClean="0"/>
              <a:pPr algn="r">
                <a:defRPr/>
              </a:pPr>
              <a:t>‹#›</a:t>
            </a:fld>
            <a:endParaRPr lang="en-US" altLang="en-US" dirty="0"/>
          </a:p>
        </p:txBody>
      </p:sp>
      <p:sp>
        <p:nvSpPr>
          <p:cNvPr id="11" name="Title 1"/>
          <p:cNvSpPr>
            <a:spLocks noGrp="1"/>
          </p:cNvSpPr>
          <p:nvPr>
            <p:ph type="title"/>
          </p:nvPr>
        </p:nvSpPr>
        <p:spPr>
          <a:xfrm>
            <a:off x="180654" y="202990"/>
            <a:ext cx="7042080" cy="554587"/>
          </a:xfrm>
        </p:spPr>
        <p:txBody>
          <a:bodyPr/>
          <a:lstStyle>
            <a:lvl1pPr algn="l">
              <a:defRPr sz="3200" b="1"/>
            </a:lvl1pPr>
          </a:lstStyle>
          <a:p>
            <a:r>
              <a:rPr lang="en-US" dirty="0" smtClean="0"/>
              <a:t>Click to edit Master title style</a:t>
            </a:r>
            <a:endParaRPr lang="en-IN" dirty="0"/>
          </a:p>
        </p:txBody>
      </p:sp>
      <p:sp>
        <p:nvSpPr>
          <p:cNvPr id="12" name="Content Placeholder 3"/>
          <p:cNvSpPr>
            <a:spLocks noGrp="1"/>
          </p:cNvSpPr>
          <p:nvPr>
            <p:ph sz="half" idx="2"/>
          </p:nvPr>
        </p:nvSpPr>
        <p:spPr>
          <a:xfrm>
            <a:off x="180654" y="986972"/>
            <a:ext cx="8829996" cy="5539351"/>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pic>
        <p:nvPicPr>
          <p:cNvPr id="2" name="Picture 1"/>
          <p:cNvPicPr>
            <a:picLocks noChangeAspect="1"/>
          </p:cNvPicPr>
          <p:nvPr userDrawn="1"/>
        </p:nvPicPr>
        <p:blipFill>
          <a:blip r:embed="rId2"/>
          <a:stretch>
            <a:fillRect/>
          </a:stretch>
        </p:blipFill>
        <p:spPr>
          <a:xfrm>
            <a:off x="7347909" y="59774"/>
            <a:ext cx="1800000" cy="706326"/>
          </a:xfrm>
          <a:prstGeom prst="rect">
            <a:avLst/>
          </a:prstGeom>
        </p:spPr>
      </p:pic>
      <p:sp>
        <p:nvSpPr>
          <p:cNvPr id="3" name="Rectangle 2"/>
          <p:cNvSpPr/>
          <p:nvPr userDrawn="1"/>
        </p:nvSpPr>
        <p:spPr>
          <a:xfrm>
            <a:off x="-9526" y="6591984"/>
            <a:ext cx="9142585" cy="307777"/>
          </a:xfrm>
          <a:prstGeom prst="rect">
            <a:avLst/>
          </a:prstGeom>
        </p:spPr>
        <p:txBody>
          <a:bodyPr wrap="square">
            <a:spAutoFit/>
          </a:bodyPr>
          <a:lstStyle/>
          <a:p>
            <a:pPr algn="ctr">
              <a:defRPr/>
            </a:pPr>
            <a:r>
              <a:rPr lang="en-US" sz="1400" dirty="0" smtClean="0">
                <a:solidFill>
                  <a:prstClr val="white"/>
                </a:solidFill>
                <a:latin typeface="Franklin Gothic Demi" pitchFamily="34" charset="0"/>
              </a:rPr>
              <a:t>16</a:t>
            </a:r>
            <a:r>
              <a:rPr lang="en-US" sz="1400" baseline="30000" dirty="0" smtClean="0">
                <a:solidFill>
                  <a:prstClr val="white"/>
                </a:solidFill>
                <a:latin typeface="Franklin Gothic Demi" pitchFamily="34" charset="0"/>
              </a:rPr>
              <a:t>th</a:t>
            </a:r>
            <a:r>
              <a:rPr lang="en-US" sz="1400" baseline="0" dirty="0" smtClean="0">
                <a:solidFill>
                  <a:prstClr val="white"/>
                </a:solidFill>
                <a:latin typeface="Franklin Gothic Demi" pitchFamily="34" charset="0"/>
              </a:rPr>
              <a:t> Symposium on Earthquake Engineering (December 20-22, 2018)</a:t>
            </a:r>
            <a:endParaRPr lang="en-US" sz="1400" dirty="0">
              <a:solidFill>
                <a:prstClr val="white"/>
              </a:solidFill>
              <a:latin typeface="Franklin Gothic Demi" pitchFamily="34" charset="0"/>
            </a:endParaRPr>
          </a:p>
        </p:txBody>
      </p:sp>
    </p:spTree>
    <p:extLst>
      <p:ext uri="{BB962C8B-B14F-4D97-AF65-F5344CB8AC3E}">
        <p14:creationId xmlns:p14="http://schemas.microsoft.com/office/powerpoint/2010/main" val="38535642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guide id="3" orient="horz" pos="52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Slide">
    <p:spTree>
      <p:nvGrpSpPr>
        <p:cNvPr id="1" name=""/>
        <p:cNvGrpSpPr/>
        <p:nvPr/>
      </p:nvGrpSpPr>
      <p:grpSpPr>
        <a:xfrm>
          <a:off x="0" y="0"/>
          <a:ext cx="0" cy="0"/>
          <a:chOff x="0" y="0"/>
          <a:chExt cx="0" cy="0"/>
        </a:xfrm>
      </p:grpSpPr>
      <p:sp>
        <p:nvSpPr>
          <p:cNvPr id="2" name="Title 1"/>
          <p:cNvSpPr>
            <a:spLocks noGrp="1"/>
          </p:cNvSpPr>
          <p:nvPr>
            <p:ph type="title"/>
          </p:nvPr>
        </p:nvSpPr>
        <p:spPr>
          <a:xfrm>
            <a:off x="180654" y="202990"/>
            <a:ext cx="7042080" cy="554587"/>
          </a:xfrm>
        </p:spPr>
        <p:txBody>
          <a:bodyPr/>
          <a:lstStyle>
            <a:lvl1pPr algn="l">
              <a:defRPr sz="3200" b="1"/>
            </a:lvl1pPr>
          </a:lstStyle>
          <a:p>
            <a:r>
              <a:rPr lang="en-US" dirty="0" smtClean="0"/>
              <a:t>Click to edit Master title style</a:t>
            </a:r>
            <a:endParaRPr lang="en-IN" dirty="0"/>
          </a:p>
        </p:txBody>
      </p:sp>
      <p:sp>
        <p:nvSpPr>
          <p:cNvPr id="3" name="Text Placeholder 2"/>
          <p:cNvSpPr>
            <a:spLocks noGrp="1"/>
          </p:cNvSpPr>
          <p:nvPr>
            <p:ph type="body" idx="1"/>
          </p:nvPr>
        </p:nvSpPr>
        <p:spPr>
          <a:xfrm>
            <a:off x="180654" y="1132413"/>
            <a:ext cx="4288604" cy="48063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82687" y="1622568"/>
            <a:ext cx="4288604" cy="47842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sp>
        <p:nvSpPr>
          <p:cNvPr id="5" name="Text Placeholder 4"/>
          <p:cNvSpPr>
            <a:spLocks noGrp="1"/>
          </p:cNvSpPr>
          <p:nvPr>
            <p:ph type="body" sz="quarter" idx="3"/>
          </p:nvPr>
        </p:nvSpPr>
        <p:spPr>
          <a:xfrm>
            <a:off x="4645025" y="1125166"/>
            <a:ext cx="4242121" cy="48787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621112"/>
            <a:ext cx="4242121" cy="47842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N" dirty="0"/>
          </a:p>
        </p:txBody>
      </p:sp>
      <p:cxnSp>
        <p:nvCxnSpPr>
          <p:cNvPr id="11" name="Straight Connector 10"/>
          <p:cNvCxnSpPr/>
          <p:nvPr userDrawn="1"/>
        </p:nvCxnSpPr>
        <p:spPr>
          <a:xfrm>
            <a:off x="0" y="857250"/>
            <a:ext cx="9144000"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userDrawn="1"/>
        </p:nvCxnSpPr>
        <p:spPr>
          <a:xfrm>
            <a:off x="0" y="6756400"/>
            <a:ext cx="9144000" cy="0"/>
          </a:xfrm>
          <a:prstGeom prst="line">
            <a:avLst/>
          </a:prstGeom>
          <a:ln w="2222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txBox="1">
            <a:spLocks/>
          </p:cNvSpPr>
          <p:nvPr userDrawn="1"/>
        </p:nvSpPr>
        <p:spPr>
          <a:xfrm>
            <a:off x="8382001" y="6607628"/>
            <a:ext cx="762000" cy="198808"/>
          </a:xfrm>
          <a:prstGeom prst="rect">
            <a:avLst/>
          </a:prstGeom>
        </p:spPr>
        <p:txBody>
          <a:bodyPr/>
          <a:lstStyle>
            <a:defPPr>
              <a:defRPr lang="en-US"/>
            </a:defPPr>
            <a:lvl1pPr algn="l" rtl="0" eaLnBrk="0" fontAlgn="base" hangingPunct="0">
              <a:spcBef>
                <a:spcPct val="0"/>
              </a:spcBef>
              <a:spcAft>
                <a:spcPct val="0"/>
              </a:spcAft>
              <a:defRPr sz="1400" b="1" kern="1200">
                <a:solidFill>
                  <a:schemeClr val="bg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a:lstStyle>
          <a:p>
            <a:pPr algn="r">
              <a:defRPr/>
            </a:pPr>
            <a:fld id="{0FF7DBA9-935E-47CE-962B-4680C9109015}" type="slidenum">
              <a:rPr lang="en-US" altLang="en-US" smtClean="0"/>
              <a:pPr algn="r">
                <a:defRPr/>
              </a:pPr>
              <a:t>‹#›</a:t>
            </a:fld>
            <a:endParaRPr lang="en-US" altLang="en-US" dirty="0"/>
          </a:p>
        </p:txBody>
      </p:sp>
      <p:pic>
        <p:nvPicPr>
          <p:cNvPr id="16" name="Picture 15"/>
          <p:cNvPicPr>
            <a:picLocks noChangeAspect="1"/>
          </p:cNvPicPr>
          <p:nvPr userDrawn="1"/>
        </p:nvPicPr>
        <p:blipFill>
          <a:blip r:embed="rId2"/>
          <a:stretch>
            <a:fillRect/>
          </a:stretch>
        </p:blipFill>
        <p:spPr>
          <a:xfrm>
            <a:off x="7347909" y="59774"/>
            <a:ext cx="1800000" cy="706326"/>
          </a:xfrm>
          <a:prstGeom prst="rect">
            <a:avLst/>
          </a:prstGeom>
        </p:spPr>
      </p:pic>
      <p:sp>
        <p:nvSpPr>
          <p:cNvPr id="12" name="Rectangle 11"/>
          <p:cNvSpPr/>
          <p:nvPr userDrawn="1"/>
        </p:nvSpPr>
        <p:spPr>
          <a:xfrm>
            <a:off x="-9526" y="6591984"/>
            <a:ext cx="9142585" cy="307777"/>
          </a:xfrm>
          <a:prstGeom prst="rect">
            <a:avLst/>
          </a:prstGeom>
        </p:spPr>
        <p:txBody>
          <a:bodyPr wrap="square">
            <a:spAutoFit/>
          </a:bodyPr>
          <a:lstStyle/>
          <a:p>
            <a:pPr algn="ctr">
              <a:defRPr/>
            </a:pPr>
            <a:r>
              <a:rPr lang="en-US" sz="1400" dirty="0" smtClean="0">
                <a:solidFill>
                  <a:prstClr val="white"/>
                </a:solidFill>
                <a:latin typeface="Franklin Gothic Demi" pitchFamily="34" charset="0"/>
              </a:rPr>
              <a:t>16</a:t>
            </a:r>
            <a:r>
              <a:rPr lang="en-US" sz="1400" baseline="30000" dirty="0" smtClean="0">
                <a:solidFill>
                  <a:prstClr val="white"/>
                </a:solidFill>
                <a:latin typeface="Franklin Gothic Demi" pitchFamily="34" charset="0"/>
              </a:rPr>
              <a:t>th</a:t>
            </a:r>
            <a:r>
              <a:rPr lang="en-US" sz="1400" baseline="0" dirty="0" smtClean="0">
                <a:solidFill>
                  <a:prstClr val="white"/>
                </a:solidFill>
                <a:latin typeface="Franklin Gothic Demi" pitchFamily="34" charset="0"/>
              </a:rPr>
              <a:t> Symposium on Earthquake Engineering (December 20-22, 2018)</a:t>
            </a:r>
            <a:endParaRPr lang="en-US" sz="1400" dirty="0">
              <a:solidFill>
                <a:prstClr val="white"/>
              </a:solidFill>
              <a:latin typeface="Franklin Gothic Demi" pitchFamily="34" charset="0"/>
            </a:endParaRPr>
          </a:p>
        </p:txBody>
      </p:sp>
    </p:spTree>
    <p:extLst>
      <p:ext uri="{BB962C8B-B14F-4D97-AF65-F5344CB8AC3E}">
        <p14:creationId xmlns:p14="http://schemas.microsoft.com/office/powerpoint/2010/main" val="26189229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orient="horz" pos="618" userDrawn="1">
          <p15:clr>
            <a:srgbClr val="FBAE40"/>
          </p15:clr>
        </p15:guide>
        <p15:guide id="4" orient="horz" pos="52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cxnSp>
        <p:nvCxnSpPr>
          <p:cNvPr id="7" name="Straight Connector 6"/>
          <p:cNvCxnSpPr/>
          <p:nvPr userDrawn="1"/>
        </p:nvCxnSpPr>
        <p:spPr>
          <a:xfrm>
            <a:off x="0" y="857250"/>
            <a:ext cx="9144000"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0" y="6756400"/>
            <a:ext cx="9144000" cy="0"/>
          </a:xfrm>
          <a:prstGeom prst="line">
            <a:avLst/>
          </a:prstGeom>
          <a:ln w="2222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txBox="1">
            <a:spLocks/>
          </p:cNvSpPr>
          <p:nvPr userDrawn="1"/>
        </p:nvSpPr>
        <p:spPr>
          <a:xfrm>
            <a:off x="8382001" y="6607628"/>
            <a:ext cx="762000" cy="198808"/>
          </a:xfrm>
          <a:prstGeom prst="rect">
            <a:avLst/>
          </a:prstGeom>
        </p:spPr>
        <p:txBody>
          <a:bodyPr/>
          <a:lstStyle>
            <a:defPPr>
              <a:defRPr lang="en-US"/>
            </a:defPPr>
            <a:lvl1pPr algn="l" rtl="0" eaLnBrk="0" fontAlgn="base" hangingPunct="0">
              <a:spcBef>
                <a:spcPct val="0"/>
              </a:spcBef>
              <a:spcAft>
                <a:spcPct val="0"/>
              </a:spcAft>
              <a:defRPr sz="1400" b="1" kern="1200">
                <a:solidFill>
                  <a:schemeClr val="bg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a:lstStyle>
          <a:p>
            <a:pPr algn="r">
              <a:defRPr/>
            </a:pPr>
            <a:fld id="{0FF7DBA9-935E-47CE-962B-4680C9109015}" type="slidenum">
              <a:rPr lang="en-US" altLang="en-US" smtClean="0"/>
              <a:pPr algn="r">
                <a:defRPr/>
              </a:pPr>
              <a:t>‹#›</a:t>
            </a:fld>
            <a:endParaRPr lang="en-US" altLang="en-US" dirty="0"/>
          </a:p>
        </p:txBody>
      </p:sp>
      <p:pic>
        <p:nvPicPr>
          <p:cNvPr id="11" name="Picture 10"/>
          <p:cNvPicPr>
            <a:picLocks noChangeAspect="1"/>
          </p:cNvPicPr>
          <p:nvPr userDrawn="1"/>
        </p:nvPicPr>
        <p:blipFill>
          <a:blip r:embed="rId2"/>
          <a:stretch>
            <a:fillRect/>
          </a:stretch>
        </p:blipFill>
        <p:spPr>
          <a:xfrm>
            <a:off x="7347909" y="59774"/>
            <a:ext cx="1800000" cy="706326"/>
          </a:xfrm>
          <a:prstGeom prst="rect">
            <a:avLst/>
          </a:prstGeom>
        </p:spPr>
      </p:pic>
      <p:sp>
        <p:nvSpPr>
          <p:cNvPr id="9" name="Rectangle 8"/>
          <p:cNvSpPr/>
          <p:nvPr userDrawn="1"/>
        </p:nvSpPr>
        <p:spPr>
          <a:xfrm>
            <a:off x="-9526" y="6591984"/>
            <a:ext cx="9142585" cy="307777"/>
          </a:xfrm>
          <a:prstGeom prst="rect">
            <a:avLst/>
          </a:prstGeom>
        </p:spPr>
        <p:txBody>
          <a:bodyPr wrap="square">
            <a:spAutoFit/>
          </a:bodyPr>
          <a:lstStyle/>
          <a:p>
            <a:pPr algn="ctr">
              <a:defRPr/>
            </a:pPr>
            <a:r>
              <a:rPr lang="en-US" sz="1400" dirty="0" smtClean="0">
                <a:solidFill>
                  <a:prstClr val="white"/>
                </a:solidFill>
                <a:latin typeface="Franklin Gothic Demi" pitchFamily="34" charset="0"/>
              </a:rPr>
              <a:t>16</a:t>
            </a:r>
            <a:r>
              <a:rPr lang="en-US" sz="1400" baseline="30000" dirty="0" smtClean="0">
                <a:solidFill>
                  <a:prstClr val="white"/>
                </a:solidFill>
                <a:latin typeface="Franklin Gothic Demi" pitchFamily="34" charset="0"/>
              </a:rPr>
              <a:t>th</a:t>
            </a:r>
            <a:r>
              <a:rPr lang="en-US" sz="1400" baseline="0" dirty="0" smtClean="0">
                <a:solidFill>
                  <a:prstClr val="white"/>
                </a:solidFill>
                <a:latin typeface="Franklin Gothic Demi" pitchFamily="34" charset="0"/>
              </a:rPr>
              <a:t> Symposium on Earthquake Engineering (December 20-22, 2018)</a:t>
            </a:r>
            <a:endParaRPr lang="en-US" sz="1400" dirty="0">
              <a:solidFill>
                <a:prstClr val="white"/>
              </a:solidFill>
              <a:latin typeface="Franklin Gothic Demi" pitchFamily="34" charset="0"/>
            </a:endParaRPr>
          </a:p>
        </p:txBody>
      </p:sp>
    </p:spTree>
    <p:extLst>
      <p:ext uri="{BB962C8B-B14F-4D97-AF65-F5344CB8AC3E}">
        <p14:creationId xmlns:p14="http://schemas.microsoft.com/office/powerpoint/2010/main" val="7775148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orient="horz" pos="52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17" name="Slide Number Placeholder 5"/>
          <p:cNvSpPr txBox="1">
            <a:spLocks/>
          </p:cNvSpPr>
          <p:nvPr userDrawn="1"/>
        </p:nvSpPr>
        <p:spPr>
          <a:xfrm>
            <a:off x="8382001" y="6607628"/>
            <a:ext cx="762000" cy="198808"/>
          </a:xfrm>
          <a:prstGeom prst="rect">
            <a:avLst/>
          </a:prstGeom>
        </p:spPr>
        <p:txBody>
          <a:bodyPr/>
          <a:lstStyle>
            <a:defPPr>
              <a:defRPr lang="en-US"/>
            </a:defPPr>
            <a:lvl1pPr algn="l" rtl="0" eaLnBrk="0" fontAlgn="base" hangingPunct="0">
              <a:spcBef>
                <a:spcPct val="0"/>
              </a:spcBef>
              <a:spcAft>
                <a:spcPct val="0"/>
              </a:spcAft>
              <a:defRPr sz="1400" b="1" kern="1200">
                <a:solidFill>
                  <a:schemeClr val="bg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a:lstStyle>
          <a:p>
            <a:pPr algn="r">
              <a:defRPr/>
            </a:pPr>
            <a:fld id="{0FF7DBA9-935E-47CE-962B-4680C9109015}" type="slidenum">
              <a:rPr lang="en-US" altLang="en-US" smtClean="0"/>
              <a:pPr algn="r">
                <a:defRPr/>
              </a:pPr>
              <a:t>‹#›</a:t>
            </a:fld>
            <a:endParaRPr lang="en-US" altLang="en-US" dirty="0"/>
          </a:p>
        </p:txBody>
      </p:sp>
      <p:sp>
        <p:nvSpPr>
          <p:cNvPr id="11" name="Title 1"/>
          <p:cNvSpPr>
            <a:spLocks noGrp="1"/>
          </p:cNvSpPr>
          <p:nvPr>
            <p:ph type="title" hasCustomPrompt="1"/>
          </p:nvPr>
        </p:nvSpPr>
        <p:spPr>
          <a:xfrm>
            <a:off x="3363913" y="2971801"/>
            <a:ext cx="2452687" cy="711200"/>
          </a:xfrm>
        </p:spPr>
        <p:txBody>
          <a:bodyPr anchor="t"/>
          <a:lstStyle>
            <a:lvl1pPr algn="ctr">
              <a:defRPr sz="3600" b="1" cap="none"/>
            </a:lvl1pPr>
          </a:lstStyle>
          <a:p>
            <a:r>
              <a:rPr lang="en-US" dirty="0" smtClean="0"/>
              <a:t>Thanks…</a:t>
            </a:r>
            <a:endParaRPr lang="en-IN" dirty="0"/>
          </a:p>
        </p:txBody>
      </p:sp>
      <p:cxnSp>
        <p:nvCxnSpPr>
          <p:cNvPr id="12" name="Straight Connector 11"/>
          <p:cNvCxnSpPr/>
          <p:nvPr userDrawn="1"/>
        </p:nvCxnSpPr>
        <p:spPr>
          <a:xfrm>
            <a:off x="3595524" y="3619535"/>
            <a:ext cx="2009553"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907665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endParaRPr lang="en-IN" altLang="en-US" dirty="0"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endParaRPr lang="en-IN" alt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defRPr sz="1200">
                <a:solidFill>
                  <a:schemeClr val="tx1">
                    <a:tint val="75000"/>
                  </a:schemeClr>
                </a:solidFill>
                <a:cs typeface="+mn-cs"/>
              </a:defRPr>
            </a:lvl1pPr>
          </a:lstStyle>
          <a:p>
            <a:pPr>
              <a:defRPr/>
            </a:pPr>
            <a:fld id="{247F8E96-40AA-459E-91AA-55A5F97CAAA0}" type="datetime1">
              <a:rPr lang="en-US" smtClean="0">
                <a:solidFill>
                  <a:prstClr val="black">
                    <a:tint val="75000"/>
                  </a:prstClr>
                </a:solidFill>
              </a:rPr>
              <a:t>11/30/2018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defRPr sz="1200">
                <a:solidFill>
                  <a:schemeClr val="tx1">
                    <a:tint val="75000"/>
                  </a:schemeClr>
                </a:solidFill>
                <a:cs typeface="+mn-cs"/>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0" hangingPunct="0">
              <a:defRPr sz="1200">
                <a:solidFill>
                  <a:schemeClr val="tx1">
                    <a:tint val="75000"/>
                  </a:schemeClr>
                </a:solidFill>
                <a:cs typeface="+mn-cs"/>
              </a:defRPr>
            </a:lvl1pPr>
          </a:lstStyle>
          <a:p>
            <a:pPr>
              <a:defRPr/>
            </a:pPr>
            <a:fld id="{D4CB9294-F9FF-4346-BE48-1C04129C722B}" type="slidenum">
              <a:rPr lang="en-US" altLang="en-US">
                <a:solidFill>
                  <a:prstClr val="black">
                    <a:tint val="75000"/>
                  </a:prstClr>
                </a:solidFill>
              </a:rPr>
              <a:pPr>
                <a:defRPr/>
              </a:pPr>
              <a:t>‹#›</a:t>
            </a:fld>
            <a:endParaRPr lang="en-US" altLang="en-US">
              <a:solidFill>
                <a:prstClr val="black">
                  <a:tint val="75000"/>
                </a:prstClr>
              </a:solidFill>
            </a:endParaRPr>
          </a:p>
        </p:txBody>
      </p:sp>
    </p:spTree>
    <p:extLst>
      <p:ext uri="{BB962C8B-B14F-4D97-AF65-F5344CB8AC3E}">
        <p14:creationId xmlns:p14="http://schemas.microsoft.com/office/powerpoint/2010/main" val="1986162904"/>
      </p:ext>
    </p:extLst>
  </p:cSld>
  <p:clrMap bg1="lt1" tx1="dk1" bg2="lt2" tx2="dk2" accent1="accent1" accent2="accent2" accent3="accent3" accent4="accent4" accent5="accent5" accent6="accent6" hlink="hlink" folHlink="folHlink"/>
  <p:sldLayoutIdLst>
    <p:sldLayoutId id="2147483697" r:id="rId1"/>
    <p:sldLayoutId id="2147483709" r:id="rId2"/>
    <p:sldLayoutId id="2147483701" r:id="rId3"/>
    <p:sldLayoutId id="2147483703" r:id="rId4"/>
    <p:sldLayoutId id="2147483708" r:id="rId5"/>
  </p:sldLayoutIdLst>
  <p:timing>
    <p:tnLst>
      <p:par>
        <p:cTn id="1" dur="indefinite" restart="never" nodeType="tmRoot"/>
      </p:par>
    </p:tnLst>
  </p:timing>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mailto:email@address"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825191" y="1018478"/>
            <a:ext cx="7619999" cy="1369499"/>
          </a:xfrm>
        </p:spPr>
        <p:txBody>
          <a:bodyPr/>
          <a:lstStyle>
            <a:lvl1pPr algn="ctr">
              <a:defRPr sz="2800" b="1">
                <a:latin typeface="+mn-lt"/>
              </a:defRPr>
            </a:lvl1pPr>
          </a:lstStyle>
          <a:p>
            <a:endParaRPr lang="en-IN" dirty="0"/>
          </a:p>
        </p:txBody>
      </p:sp>
      <p:sp>
        <p:nvSpPr>
          <p:cNvPr id="7" name="Text Box 123"/>
          <p:cNvSpPr txBox="1">
            <a:spLocks noChangeArrowheads="1"/>
          </p:cNvSpPr>
          <p:nvPr/>
        </p:nvSpPr>
        <p:spPr bwMode="auto">
          <a:xfrm>
            <a:off x="825191" y="2499487"/>
            <a:ext cx="7619999" cy="1507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173940" rIns="173940" bIns="173940" anchor="ctr" anchorCtr="0">
            <a:no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GB" sz="2400" b="1" dirty="0" err="1">
                <a:latin typeface="Calibri" panose="020F0502020204030204" pitchFamily="34" charset="0"/>
                <a:cs typeface="Calibri" panose="020F0502020204030204" pitchFamily="34" charset="0"/>
              </a:rPr>
              <a:t>Firstname</a:t>
            </a:r>
            <a:r>
              <a:rPr lang="en-GB" sz="2400" b="1" dirty="0">
                <a:latin typeface="Calibri" panose="020F0502020204030204" pitchFamily="34" charset="0"/>
                <a:cs typeface="Calibri" panose="020F0502020204030204" pitchFamily="34" charset="0"/>
              </a:rPr>
              <a:t> LASTNAME</a:t>
            </a:r>
            <a:r>
              <a:rPr lang="en-GB" sz="2400" b="1" baseline="30000" dirty="0">
                <a:latin typeface="Calibri" panose="020F0502020204030204" pitchFamily="34" charset="0"/>
                <a:cs typeface="Calibri" panose="020F0502020204030204" pitchFamily="34" charset="0"/>
              </a:rPr>
              <a:t>1</a:t>
            </a:r>
            <a:r>
              <a:rPr lang="en-GB" sz="2400" b="1" dirty="0">
                <a:latin typeface="Calibri" panose="020F0502020204030204" pitchFamily="34" charset="0"/>
                <a:cs typeface="Calibri" panose="020F0502020204030204" pitchFamily="34" charset="0"/>
              </a:rPr>
              <a:t>, </a:t>
            </a:r>
            <a:r>
              <a:rPr lang="en-GB" sz="2400" b="1" dirty="0" err="1">
                <a:latin typeface="Calibri" panose="020F0502020204030204" pitchFamily="34" charset="0"/>
                <a:cs typeface="Calibri" panose="020F0502020204030204" pitchFamily="34" charset="0"/>
              </a:rPr>
              <a:t>Firstname</a:t>
            </a:r>
            <a:r>
              <a:rPr lang="en-GB" sz="2400" b="1" dirty="0">
                <a:latin typeface="Calibri" panose="020F0502020204030204" pitchFamily="34" charset="0"/>
                <a:cs typeface="Calibri" panose="020F0502020204030204" pitchFamily="34" charset="0"/>
              </a:rPr>
              <a:t> LASTNAME</a:t>
            </a:r>
            <a:r>
              <a:rPr lang="en-GB" sz="2400" b="1" baseline="30000" dirty="0">
                <a:latin typeface="Calibri" panose="020F0502020204030204" pitchFamily="34" charset="0"/>
                <a:cs typeface="Calibri" panose="020F0502020204030204" pitchFamily="34" charset="0"/>
              </a:rPr>
              <a:t>2</a:t>
            </a:r>
            <a:r>
              <a:rPr lang="en-GB" sz="2400" b="1" dirty="0">
                <a:latin typeface="Calibri" panose="020F0502020204030204" pitchFamily="34" charset="0"/>
                <a:cs typeface="Calibri" panose="020F0502020204030204" pitchFamily="34" charset="0"/>
              </a:rPr>
              <a:t>, </a:t>
            </a:r>
            <a:r>
              <a:rPr lang="en-GB" sz="2400" b="1" dirty="0" err="1">
                <a:latin typeface="Calibri" panose="020F0502020204030204" pitchFamily="34" charset="0"/>
                <a:cs typeface="Calibri" panose="020F0502020204030204" pitchFamily="34" charset="0"/>
              </a:rPr>
              <a:t>Firstname</a:t>
            </a:r>
            <a:r>
              <a:rPr lang="en-GB" sz="2400" b="1" dirty="0">
                <a:latin typeface="Calibri" panose="020F0502020204030204" pitchFamily="34" charset="0"/>
                <a:cs typeface="Calibri" panose="020F0502020204030204" pitchFamily="34" charset="0"/>
              </a:rPr>
              <a:t> </a:t>
            </a:r>
            <a:r>
              <a:rPr lang="en-GB" sz="2400" b="1" dirty="0" smtClean="0">
                <a:latin typeface="Calibri" panose="020F0502020204030204" pitchFamily="34" charset="0"/>
                <a:cs typeface="Calibri" panose="020F0502020204030204" pitchFamily="34" charset="0"/>
              </a:rPr>
              <a:t>LAST NAME</a:t>
            </a:r>
            <a:r>
              <a:rPr lang="en-GB" sz="2400" b="1" baseline="30000" dirty="0" smtClean="0">
                <a:latin typeface="Calibri" panose="020F0502020204030204" pitchFamily="34" charset="0"/>
                <a:cs typeface="Calibri" panose="020F0502020204030204" pitchFamily="34" charset="0"/>
              </a:rPr>
              <a:t>3</a:t>
            </a:r>
            <a:r>
              <a:rPr lang="en-GB" sz="2400" b="1" dirty="0" smtClean="0">
                <a:latin typeface="Calibri" panose="020F0502020204030204" pitchFamily="34" charset="0"/>
                <a:cs typeface="Calibri" panose="020F0502020204030204" pitchFamily="34" charset="0"/>
              </a:rPr>
              <a:t> </a:t>
            </a:r>
          </a:p>
          <a:p>
            <a:pPr algn="ctr" eaLnBrk="1" hangingPunct="1"/>
            <a:r>
              <a:rPr lang="en-US" sz="2000" i="1" baseline="30000" dirty="0" smtClean="0">
                <a:latin typeface="Calibri" panose="020F0502020204030204" pitchFamily="34" charset="0"/>
                <a:cs typeface="Calibri" panose="020F0502020204030204" pitchFamily="34" charset="0"/>
              </a:rPr>
              <a:t>1</a:t>
            </a:r>
            <a:r>
              <a:rPr lang="en-US" sz="2000" i="1" dirty="0" smtClean="0">
                <a:latin typeface="Calibri" panose="020F0502020204030204" pitchFamily="34" charset="0"/>
                <a:cs typeface="Calibri" panose="020F0502020204030204" pitchFamily="34" charset="0"/>
              </a:rPr>
              <a:t>Affiliation</a:t>
            </a:r>
            <a:r>
              <a:rPr lang="en-US" sz="2000" i="1" dirty="0">
                <a:latin typeface="Calibri" panose="020F0502020204030204" pitchFamily="34" charset="0"/>
                <a:cs typeface="Calibri" panose="020F0502020204030204" pitchFamily="34" charset="0"/>
              </a:rPr>
              <a:t>, </a:t>
            </a:r>
            <a:r>
              <a:rPr lang="en-US" sz="2000" i="1" baseline="30000" dirty="0">
                <a:latin typeface="Calibri" panose="020F0502020204030204" pitchFamily="34" charset="0"/>
                <a:cs typeface="Calibri" panose="020F0502020204030204" pitchFamily="34" charset="0"/>
              </a:rPr>
              <a:t>2</a:t>
            </a:r>
            <a:r>
              <a:rPr lang="en-US" sz="2000" i="1" dirty="0">
                <a:latin typeface="Calibri" panose="020F0502020204030204" pitchFamily="34" charset="0"/>
                <a:cs typeface="Calibri" panose="020F0502020204030204" pitchFamily="34" charset="0"/>
              </a:rPr>
              <a:t>Affiliation, </a:t>
            </a:r>
            <a:r>
              <a:rPr lang="en-US" sz="2000" i="1" baseline="30000" dirty="0">
                <a:latin typeface="Calibri" panose="020F0502020204030204" pitchFamily="34" charset="0"/>
                <a:cs typeface="Calibri" panose="020F0502020204030204" pitchFamily="34" charset="0"/>
              </a:rPr>
              <a:t>3</a:t>
            </a:r>
            <a:r>
              <a:rPr lang="en-US" sz="2000" i="1" dirty="0">
                <a:latin typeface="Calibri" panose="020F0502020204030204" pitchFamily="34" charset="0"/>
                <a:cs typeface="Calibri" panose="020F0502020204030204" pitchFamily="34" charset="0"/>
              </a:rPr>
              <a:t>Affiliation</a:t>
            </a:r>
          </a:p>
        </p:txBody>
      </p:sp>
    </p:spTree>
    <p:extLst>
      <p:ext uri="{BB962C8B-B14F-4D97-AF65-F5344CB8AC3E}">
        <p14:creationId xmlns:p14="http://schemas.microsoft.com/office/powerpoint/2010/main" val="202677207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Instructions </a:t>
            </a:r>
            <a:r>
              <a:rPr lang="en-US" dirty="0">
                <a:solidFill>
                  <a:schemeClr val="tx2"/>
                </a:solidFill>
              </a:rPr>
              <a:t>for </a:t>
            </a:r>
            <a:r>
              <a:rPr lang="en-US" dirty="0" smtClean="0">
                <a:solidFill>
                  <a:schemeClr val="tx2"/>
                </a:solidFill>
              </a:rPr>
              <a:t>presentation</a:t>
            </a:r>
            <a:endParaRPr lang="en-US" dirty="0">
              <a:solidFill>
                <a:schemeClr val="tx2"/>
              </a:solidFill>
            </a:endParaRPr>
          </a:p>
        </p:txBody>
      </p:sp>
      <p:sp>
        <p:nvSpPr>
          <p:cNvPr id="3" name="Content Placeholder 2"/>
          <p:cNvSpPr>
            <a:spLocks noGrp="1"/>
          </p:cNvSpPr>
          <p:nvPr>
            <p:ph sz="half" idx="2"/>
          </p:nvPr>
        </p:nvSpPr>
        <p:spPr>
          <a:xfrm>
            <a:off x="504202" y="1170774"/>
            <a:ext cx="8229600" cy="5355549"/>
          </a:xfrm>
        </p:spPr>
        <p:txBody>
          <a:bodyPr/>
          <a:lstStyle/>
          <a:p>
            <a:pPr marL="257168" indent="-257168">
              <a:spcBef>
                <a:spcPts val="600"/>
              </a:spcBef>
              <a:spcAft>
                <a:spcPts val="600"/>
              </a:spcAft>
              <a:buFont typeface="Arial" panose="020B0604020202020204" pitchFamily="34" charset="0"/>
              <a:buChar char="•"/>
            </a:pPr>
            <a:r>
              <a:rPr lang="en-GB" sz="1800" dirty="0" smtClean="0"/>
              <a:t>Use </a:t>
            </a:r>
            <a:r>
              <a:rPr lang="en-GB" sz="1800" dirty="0"/>
              <a:t>this template for uniformity among presentations. As far as possible keep the font, colour and size of the text as indicated in different sections of these slides.</a:t>
            </a:r>
          </a:p>
          <a:p>
            <a:pPr marL="896938" indent="-452438">
              <a:spcBef>
                <a:spcPts val="600"/>
              </a:spcBef>
              <a:spcAft>
                <a:spcPts val="600"/>
              </a:spcAft>
              <a:buFont typeface="Wingdings" panose="05000000000000000000" pitchFamily="2" charset="2"/>
              <a:buChar char="Ø"/>
            </a:pPr>
            <a:r>
              <a:rPr lang="en-GB" sz="1800" dirty="0"/>
              <a:t>Slide caption: 32 point Calibri (Headings), Dark Blue</a:t>
            </a:r>
          </a:p>
          <a:p>
            <a:pPr marL="896938" indent="-452438">
              <a:spcBef>
                <a:spcPts val="600"/>
              </a:spcBef>
              <a:spcAft>
                <a:spcPts val="600"/>
              </a:spcAft>
              <a:buFont typeface="Wingdings" panose="05000000000000000000" pitchFamily="2" charset="2"/>
              <a:buChar char="Ø"/>
            </a:pPr>
            <a:r>
              <a:rPr lang="en-GB" sz="1800" dirty="0"/>
              <a:t>Slide body text: Minimum 18 point, Arial, Black (may use different colours to highlight some portions of text).</a:t>
            </a:r>
          </a:p>
          <a:p>
            <a:pPr marL="257168" indent="-257168">
              <a:spcBef>
                <a:spcPts val="600"/>
              </a:spcBef>
              <a:spcAft>
                <a:spcPts val="600"/>
              </a:spcAft>
              <a:buFont typeface="Arial" panose="020B0604020202020204" pitchFamily="34" charset="0"/>
              <a:buChar char="•"/>
            </a:pPr>
            <a:r>
              <a:rPr lang="en-GB" sz="1800" dirty="0"/>
              <a:t>Name the file for your presentation as “16SEE_PaperID” (16SEE_PaperXYZ.pptx)</a:t>
            </a:r>
          </a:p>
          <a:p>
            <a:pPr marL="257168" lvl="0" indent="-257168">
              <a:spcBef>
                <a:spcPts val="600"/>
              </a:spcBef>
              <a:spcAft>
                <a:spcPts val="600"/>
              </a:spcAft>
              <a:buFont typeface="Arial" panose="020B0604020202020204" pitchFamily="34" charset="0"/>
              <a:buChar char="•"/>
            </a:pPr>
            <a:r>
              <a:rPr lang="en-GB" sz="1800" dirty="0" smtClean="0"/>
              <a:t>Please </a:t>
            </a:r>
            <a:r>
              <a:rPr lang="en-GB" sz="1800" dirty="0"/>
              <a:t>use of the conference logo in the slides of your presentation. If you so desire, you may add logo of your organization.</a:t>
            </a:r>
          </a:p>
          <a:p>
            <a:pPr marL="257168" lvl="0" indent="-257168">
              <a:spcBef>
                <a:spcPts val="600"/>
              </a:spcBef>
              <a:spcAft>
                <a:spcPts val="600"/>
              </a:spcAft>
              <a:buFont typeface="Arial" panose="020B0604020202020204" pitchFamily="34" charset="0"/>
              <a:buChar char="•"/>
            </a:pPr>
            <a:r>
              <a:rPr lang="en-GB" sz="1800" dirty="0"/>
              <a:t>Please do not use your presentation for commercial solicitation. </a:t>
            </a:r>
          </a:p>
          <a:p>
            <a:pPr marL="257168" indent="-257168">
              <a:spcBef>
                <a:spcPts val="600"/>
              </a:spcBef>
              <a:spcAft>
                <a:spcPts val="600"/>
              </a:spcAft>
              <a:buFont typeface="Arial" panose="020B0604020202020204" pitchFamily="34" charset="0"/>
              <a:buChar char="•"/>
            </a:pPr>
            <a:r>
              <a:rPr lang="en-GB" sz="1800" dirty="0"/>
              <a:t>Please take help of our conference room volunteer to upload your presentation on the designated PC before start of the session. It will not be possible to use your own laptop for presentation.</a:t>
            </a:r>
          </a:p>
          <a:p>
            <a:pPr>
              <a:spcAft>
                <a:spcPts val="600"/>
              </a:spcAft>
            </a:pPr>
            <a:endParaRPr lang="en-US" sz="1800" b="1" dirty="0"/>
          </a:p>
        </p:txBody>
      </p:sp>
    </p:spTree>
    <p:extLst>
      <p:ext uri="{BB962C8B-B14F-4D97-AF65-F5344CB8AC3E}">
        <p14:creationId xmlns:p14="http://schemas.microsoft.com/office/powerpoint/2010/main" val="1489842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Suggestions for good presentation</a:t>
            </a:r>
          </a:p>
        </p:txBody>
      </p:sp>
      <p:sp>
        <p:nvSpPr>
          <p:cNvPr id="3" name="Content Placeholder 2"/>
          <p:cNvSpPr>
            <a:spLocks noGrp="1"/>
          </p:cNvSpPr>
          <p:nvPr>
            <p:ph sz="half" idx="2"/>
          </p:nvPr>
        </p:nvSpPr>
        <p:spPr>
          <a:xfrm>
            <a:off x="504202" y="1170774"/>
            <a:ext cx="8229600" cy="5355549"/>
          </a:xfrm>
        </p:spPr>
        <p:txBody>
          <a:bodyPr/>
          <a:lstStyle/>
          <a:p>
            <a:pPr marL="214308" lvl="0" indent="-214308">
              <a:spcBef>
                <a:spcPts val="600"/>
              </a:spcBef>
              <a:spcAft>
                <a:spcPts val="600"/>
              </a:spcAft>
              <a:buFont typeface="Arial" panose="020B0604020202020204" pitchFamily="34" charset="0"/>
              <a:buChar char="•"/>
            </a:pPr>
            <a:r>
              <a:rPr lang="en-GB" sz="1800" dirty="0"/>
              <a:t>It is recommended to keep slides succinct and simple. Use high contrast text and plain backgrounds.</a:t>
            </a:r>
          </a:p>
          <a:p>
            <a:pPr marL="214308" indent="-214308">
              <a:spcBef>
                <a:spcPts val="600"/>
              </a:spcBef>
              <a:spcAft>
                <a:spcPts val="600"/>
              </a:spcAft>
              <a:buFont typeface="Arial" panose="020B0604020202020204" pitchFamily="34" charset="0"/>
              <a:buChar char="•"/>
            </a:pPr>
            <a:r>
              <a:rPr lang="en-GB" sz="1800" dirty="0" smtClean="0"/>
              <a:t>Show no </a:t>
            </a:r>
            <a:r>
              <a:rPr lang="en-GB" sz="1800" dirty="0"/>
              <a:t>more than 1 slide per minute of speaking time. This means approximately </a:t>
            </a:r>
            <a:r>
              <a:rPr lang="en-GB" sz="1800" dirty="0" smtClean="0"/>
              <a:t>10-15 </a:t>
            </a:r>
            <a:r>
              <a:rPr lang="en-GB" sz="1800" dirty="0"/>
              <a:t>slides maximum for the 10 minutes of presentation. </a:t>
            </a:r>
          </a:p>
          <a:p>
            <a:pPr marL="214308" indent="-214308">
              <a:spcBef>
                <a:spcPts val="600"/>
              </a:spcBef>
              <a:spcAft>
                <a:spcPts val="600"/>
              </a:spcAft>
              <a:buFont typeface="Arial" panose="020B0604020202020204" pitchFamily="34" charset="0"/>
              <a:buChar char="•"/>
            </a:pPr>
            <a:r>
              <a:rPr lang="en-GB" sz="1800" dirty="0"/>
              <a:t>It detracts from the quality of the presentation to flash numerous graphs, equations, or tables on the screen in rapid sequence in an effort to squeeze a presentation into its allocated time</a:t>
            </a:r>
            <a:r>
              <a:rPr lang="en-GB" sz="1800" dirty="0" smtClean="0"/>
              <a:t>.</a:t>
            </a:r>
            <a:endParaRPr lang="en-GB" sz="1800" dirty="0"/>
          </a:p>
          <a:p>
            <a:pPr marL="214308" indent="-214308">
              <a:spcBef>
                <a:spcPts val="600"/>
              </a:spcBef>
              <a:spcAft>
                <a:spcPts val="600"/>
              </a:spcAft>
              <a:buFont typeface="Arial" panose="020B0604020202020204" pitchFamily="34" charset="0"/>
              <a:buChar char="•"/>
            </a:pPr>
            <a:r>
              <a:rPr lang="en-GB" sz="1800" dirty="0"/>
              <a:t>Make the letters on your slides sufficiently big – suggested minimum font size is 1</a:t>
            </a:r>
            <a:r>
              <a:rPr lang="el-GR" sz="1800" dirty="0"/>
              <a:t>8</a:t>
            </a:r>
            <a:r>
              <a:rPr lang="en-GB" sz="1800" dirty="0" smtClean="0"/>
              <a:t>.</a:t>
            </a:r>
            <a:endParaRPr lang="en-GB" sz="1800" dirty="0"/>
          </a:p>
          <a:p>
            <a:pPr marL="214308" indent="-214308">
              <a:spcBef>
                <a:spcPts val="600"/>
              </a:spcBef>
              <a:spcAft>
                <a:spcPts val="600"/>
              </a:spcAft>
              <a:buFont typeface="Arial" panose="020B0604020202020204" pitchFamily="34" charset="0"/>
              <a:buChar char="•"/>
            </a:pPr>
            <a:r>
              <a:rPr lang="en-GB" sz="1800" dirty="0"/>
              <a:t>Put no more than ~12 lines of text or ~4 </a:t>
            </a:r>
            <a:r>
              <a:rPr lang="en-GB" sz="1800" dirty="0" smtClean="0"/>
              <a:t>graphs/figures </a:t>
            </a:r>
            <a:r>
              <a:rPr lang="en-GB" sz="1800" dirty="0"/>
              <a:t>on </a:t>
            </a:r>
            <a:r>
              <a:rPr lang="en-GB" sz="1800" dirty="0" smtClean="0"/>
              <a:t>any </a:t>
            </a:r>
            <a:r>
              <a:rPr lang="en-GB" sz="1800" dirty="0"/>
              <a:t>slide</a:t>
            </a:r>
            <a:r>
              <a:rPr lang="en-GB" sz="1800" dirty="0" smtClean="0"/>
              <a:t>.</a:t>
            </a:r>
            <a:endParaRPr lang="en-GB" sz="1800" dirty="0"/>
          </a:p>
          <a:p>
            <a:pPr marL="214308" indent="-214308">
              <a:spcBef>
                <a:spcPts val="600"/>
              </a:spcBef>
              <a:spcAft>
                <a:spcPts val="600"/>
              </a:spcAft>
              <a:buFont typeface="Arial" panose="020B0604020202020204" pitchFamily="34" charset="0"/>
              <a:buChar char="•"/>
            </a:pPr>
            <a:r>
              <a:rPr lang="en-GB" sz="1800" dirty="0"/>
              <a:t>Avoid lengthy tabulations of numerical data and limit equations to those for which the terms can be properly defined</a:t>
            </a:r>
            <a:r>
              <a:rPr lang="en-GB" sz="1800" dirty="0" smtClean="0"/>
              <a:t>.</a:t>
            </a:r>
          </a:p>
          <a:p>
            <a:pPr marL="214308" indent="-214308">
              <a:spcBef>
                <a:spcPts val="600"/>
              </a:spcBef>
              <a:spcAft>
                <a:spcPts val="600"/>
              </a:spcAft>
              <a:buFont typeface="Arial" panose="020B0604020202020204" pitchFamily="34" charset="0"/>
              <a:buChar char="•"/>
            </a:pPr>
            <a:r>
              <a:rPr lang="en-GB" sz="1800" dirty="0"/>
              <a:t>Your audience needs time to interpret the data that you present. While you are very familiar with the data displayed, the audience is not</a:t>
            </a:r>
            <a:r>
              <a:rPr lang="en-GB" sz="1800" dirty="0" smtClean="0"/>
              <a:t>.</a:t>
            </a:r>
            <a:endParaRPr lang="en-GB" sz="1800" dirty="0"/>
          </a:p>
        </p:txBody>
      </p:sp>
    </p:spTree>
    <p:extLst>
      <p:ext uri="{BB962C8B-B14F-4D97-AF65-F5344CB8AC3E}">
        <p14:creationId xmlns:p14="http://schemas.microsoft.com/office/powerpoint/2010/main" val="1421022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Suggestions for good presentation</a:t>
            </a:r>
          </a:p>
        </p:txBody>
      </p:sp>
      <p:sp>
        <p:nvSpPr>
          <p:cNvPr id="3" name="Content Placeholder 2"/>
          <p:cNvSpPr>
            <a:spLocks noGrp="1"/>
          </p:cNvSpPr>
          <p:nvPr>
            <p:ph sz="half" idx="2"/>
          </p:nvPr>
        </p:nvSpPr>
        <p:spPr>
          <a:xfrm>
            <a:off x="504202" y="1170774"/>
            <a:ext cx="8229600" cy="5355549"/>
          </a:xfrm>
        </p:spPr>
        <p:txBody>
          <a:bodyPr/>
          <a:lstStyle/>
          <a:p>
            <a:pPr marL="214308" indent="-214308">
              <a:spcBef>
                <a:spcPts val="600"/>
              </a:spcBef>
              <a:spcAft>
                <a:spcPts val="600"/>
              </a:spcAft>
              <a:buFont typeface="Arial" panose="020B0604020202020204" pitchFamily="34" charset="0"/>
              <a:buChar char="•"/>
            </a:pPr>
            <a:r>
              <a:rPr lang="en-GB" sz="1800" dirty="0"/>
              <a:t>When you display a graph or picture, tell the audience what they should be looking for in order to grasp the point you are trying to make. The audience will not have time to figure it out for themselves.</a:t>
            </a:r>
          </a:p>
          <a:p>
            <a:pPr marL="214308" indent="-214308">
              <a:spcBef>
                <a:spcPts val="600"/>
              </a:spcBef>
              <a:spcAft>
                <a:spcPts val="600"/>
              </a:spcAft>
              <a:buFont typeface="Arial" panose="020B0604020202020204" pitchFamily="34" charset="0"/>
              <a:buChar char="•"/>
            </a:pPr>
            <a:r>
              <a:rPr lang="en-GB" sz="1800" dirty="0" smtClean="0"/>
              <a:t>In </a:t>
            </a:r>
            <a:r>
              <a:rPr lang="en-GB" sz="1800" dirty="0"/>
              <a:t>addition to the body of the talk, present an introduction and a summary or conclusion.</a:t>
            </a:r>
          </a:p>
          <a:p>
            <a:pPr marL="214308" indent="-214308">
              <a:spcBef>
                <a:spcPts val="600"/>
              </a:spcBef>
              <a:spcAft>
                <a:spcPts val="600"/>
              </a:spcAft>
              <a:buFont typeface="Arial" panose="020B0604020202020204" pitchFamily="34" charset="0"/>
              <a:buChar char="•"/>
            </a:pPr>
            <a:r>
              <a:rPr lang="en-GB" sz="1800" dirty="0"/>
              <a:t>Include only information or data that can be properly explained in the allocated time.</a:t>
            </a:r>
          </a:p>
          <a:p>
            <a:pPr marL="214308" indent="-214308">
              <a:spcBef>
                <a:spcPts val="600"/>
              </a:spcBef>
              <a:spcAft>
                <a:spcPts val="600"/>
              </a:spcAft>
              <a:buFont typeface="Arial" panose="020B0604020202020204" pitchFamily="34" charset="0"/>
              <a:buChar char="•"/>
            </a:pPr>
            <a:r>
              <a:rPr lang="en-GB" sz="1800" dirty="0"/>
              <a:t>If a question requires a lengthy reply, suggest that you and the person asking the question meet after the presentation. Then take the discussion out of the meeting room.</a:t>
            </a:r>
          </a:p>
          <a:p>
            <a:pPr marL="0" indent="0">
              <a:spcAft>
                <a:spcPts val="600"/>
              </a:spcAft>
              <a:buNone/>
            </a:pPr>
            <a:endParaRPr lang="en-US" sz="1800" b="1" dirty="0"/>
          </a:p>
        </p:txBody>
      </p:sp>
    </p:spTree>
    <p:extLst>
      <p:ext uri="{BB962C8B-B14F-4D97-AF65-F5344CB8AC3E}">
        <p14:creationId xmlns:p14="http://schemas.microsoft.com/office/powerpoint/2010/main" val="2450665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sp>
        <p:nvSpPr>
          <p:cNvPr id="5" name="Text Placeholder 4"/>
          <p:cNvSpPr>
            <a:spLocks noGrp="1"/>
          </p:cNvSpPr>
          <p:nvPr>
            <p:ph type="body" sz="quarter" idx="3"/>
          </p:nvPr>
        </p:nvSpPr>
        <p:spPr/>
        <p:txBody>
          <a:bodyPr/>
          <a:lstStyle/>
          <a:p>
            <a:endParaRPr lang="en-US"/>
          </a:p>
        </p:txBody>
      </p:sp>
      <p:sp>
        <p:nvSpPr>
          <p:cNvPr id="6" name="Content Placeholder 5"/>
          <p:cNvSpPr>
            <a:spLocks noGrp="1"/>
          </p:cNvSpPr>
          <p:nvPr>
            <p:ph sz="quarter" idx="4"/>
          </p:nvPr>
        </p:nvSpPr>
        <p:spPr/>
        <p:txBody>
          <a:bodyPr/>
          <a:lstStyle/>
          <a:p>
            <a:endParaRPr lang="en-US"/>
          </a:p>
        </p:txBody>
      </p:sp>
    </p:spTree>
    <p:extLst>
      <p:ext uri="{BB962C8B-B14F-4D97-AF65-F5344CB8AC3E}">
        <p14:creationId xmlns:p14="http://schemas.microsoft.com/office/powerpoint/2010/main" val="4197002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9366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Rectangle 2"/>
          <p:cNvSpPr/>
          <p:nvPr/>
        </p:nvSpPr>
        <p:spPr>
          <a:xfrm>
            <a:off x="240024" y="4553375"/>
            <a:ext cx="5413027" cy="1272143"/>
          </a:xfrm>
          <a:prstGeom prst="rect">
            <a:avLst/>
          </a:prstGeom>
        </p:spPr>
        <p:txBody>
          <a:bodyPr wrap="square">
            <a:spAutoFit/>
          </a:bodyPr>
          <a:lstStyle/>
          <a:p>
            <a:pPr>
              <a:spcBef>
                <a:spcPts val="450"/>
              </a:spcBef>
              <a:spcAft>
                <a:spcPts val="450"/>
              </a:spcAft>
            </a:pPr>
            <a:r>
              <a:rPr lang="en-US" sz="2000" b="1" dirty="0" smtClean="0">
                <a:latin typeface="Arial" panose="020B0604020202020204" pitchFamily="34" charset="0"/>
                <a:cs typeface="Arial" panose="020B0604020202020204" pitchFamily="34" charset="0"/>
              </a:rPr>
              <a:t>Contact Details:</a:t>
            </a:r>
          </a:p>
          <a:p>
            <a:pPr>
              <a:spcBef>
                <a:spcPts val="450"/>
              </a:spcBef>
              <a:spcAft>
                <a:spcPts val="450"/>
              </a:spcAft>
            </a:pPr>
            <a:r>
              <a:rPr lang="en-US" sz="2000" dirty="0" err="1" smtClean="0">
                <a:latin typeface="Arial" panose="020B0604020202020204" pitchFamily="34" charset="0"/>
                <a:cs typeface="Arial" panose="020B0604020202020204" pitchFamily="34" charset="0"/>
              </a:rPr>
              <a:t>Firstname</a:t>
            </a:r>
            <a:r>
              <a:rPr lang="en-US" sz="2000" dirty="0" smtClean="0">
                <a:latin typeface="Arial" panose="020B0604020202020204" pitchFamily="34" charset="0"/>
                <a:cs typeface="Arial" panose="020B0604020202020204" pitchFamily="34" charset="0"/>
              </a:rPr>
              <a:t> LASTNAME</a:t>
            </a:r>
          </a:p>
          <a:p>
            <a:pPr>
              <a:spcBef>
                <a:spcPts val="450"/>
              </a:spcBef>
              <a:spcAft>
                <a:spcPts val="450"/>
              </a:spcAft>
            </a:pPr>
            <a:r>
              <a:rPr lang="en-US" sz="2000" i="1" dirty="0" smtClean="0">
                <a:latin typeface="Arial" panose="020B0604020202020204" pitchFamily="34" charset="0"/>
                <a:cs typeface="Arial" panose="020B0604020202020204" pitchFamily="34" charset="0"/>
              </a:rPr>
              <a:t>Affiliation</a:t>
            </a:r>
            <a:r>
              <a:rPr lang="en-US" sz="2000" i="1" dirty="0">
                <a:latin typeface="Arial" panose="020B0604020202020204" pitchFamily="34" charset="0"/>
                <a:cs typeface="Arial" panose="020B0604020202020204" pitchFamily="34" charset="0"/>
              </a:rPr>
              <a:t>, City, Country, </a:t>
            </a:r>
            <a:r>
              <a:rPr lang="en-US" sz="2000" i="1" u="sng" dirty="0" err="1" smtClean="0">
                <a:latin typeface="Arial" panose="020B0604020202020204" pitchFamily="34" charset="0"/>
                <a:cs typeface="Arial" panose="020B0604020202020204" pitchFamily="34" charset="0"/>
                <a:hlinkClick r:id="rId2"/>
              </a:rPr>
              <a:t>email@address</a:t>
            </a:r>
            <a:r>
              <a:rPr lang="en-US" sz="2000" i="1" dirty="0" smtClean="0">
                <a:latin typeface="Arial" panose="020B0604020202020204" pitchFamily="34" charset="0"/>
                <a:cs typeface="Arial" panose="020B0604020202020204" pitchFamily="34" charset="0"/>
              </a:rPr>
              <a:t> </a:t>
            </a:r>
            <a:endParaRPr lang="en-GB"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7977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IITR_PP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sz="2000" dirty="0" smtClean="0">
            <a:solidFill>
              <a:schemeClr val="tx1"/>
            </a:solidFill>
          </a:defRPr>
        </a:defPPr>
      </a:lstStyle>
    </a:txDef>
  </a:objectDefaults>
  <a:extraClrSchemeLst/>
  <a:extLst>
    <a:ext uri="{05A4C25C-085E-4340-85A3-A5531E510DB2}">
      <thm15:themeFamily xmlns:thm15="http://schemas.microsoft.com/office/thememl/2012/main" name="IITR_template_sudiproy.pptx" id="{E7BE3218-A97E-4E6F-BE9F-92D6192B2CD5}" vid="{3EDE8FBA-E8F1-4B0B-AEA8-7DC234A91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IITR_template_sudiproy</Template>
  <TotalTime>441</TotalTime>
  <Words>453</Words>
  <Application>Microsoft Office PowerPoint</Application>
  <PresentationFormat>On-screen Show (4:3)</PresentationFormat>
  <Paragraphs>27</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Franklin Gothic Demi</vt:lpstr>
      <vt:lpstr>Tahoma</vt:lpstr>
      <vt:lpstr>Wingdings</vt:lpstr>
      <vt:lpstr>IITR_PPT_Template</vt:lpstr>
      <vt:lpstr>PowerPoint Presentation</vt:lpstr>
      <vt:lpstr>Instructions for presentation</vt:lpstr>
      <vt:lpstr>Suggestions for good presentation</vt:lpstr>
      <vt:lpstr>Suggestions for good presentation</vt:lpstr>
      <vt:lpstr>PowerPoint Presentation</vt:lpstr>
      <vt:lpstr>PowerPoint Presentation</vt:lpstr>
      <vt:lpstr>PowerPoint Presentation</vt:lpstr>
    </vt:vector>
  </TitlesOfParts>
  <Manager>IIT ROORKEE</Manager>
  <Company>IIT Roorkee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16SEE PPT Template</dc:subject>
  <dc:creator>16SEE</dc:creator>
  <cp:lastModifiedBy>Prof. Yogendra Singh</cp:lastModifiedBy>
  <cp:revision>100</cp:revision>
  <dcterms:created xsi:type="dcterms:W3CDTF">2015-07-18T13:17:54Z</dcterms:created>
  <dcterms:modified xsi:type="dcterms:W3CDTF">2018-11-29T19:09:09Z</dcterms:modified>
  <cp:version>v1</cp:version>
</cp:coreProperties>
</file>